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6.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7.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8.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9.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0.xml" ContentType="application/vnd.openxmlformats-officedocument.theme+xml"/>
  <Override PartName="/ppt/tags/tag6.xml" ContentType="application/vnd.openxmlformats-officedocument.presentationml.tags+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1.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2.xml" ContentType="application/vnd.openxmlformats-officedocument.theme+xml"/>
  <Override PartName="/ppt/tags/tag7.xml" ContentType="application/vnd.openxmlformats-officedocument.presentationml.tags+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3.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theme/theme1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theme/theme15.xml" ContentType="application/vnd.openxmlformats-officedocument.theme+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theme/theme16.xml" ContentType="application/vnd.openxmlformats-officedocument.theme+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theme/theme17.xml" ContentType="application/vnd.openxmlformats-officedocument.theme+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theme/theme18.xml" ContentType="application/vnd.openxmlformats-officedocument.theme+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8.xml" ContentType="application/vnd.openxmlformats-officedocument.presentationml.tags+xml"/>
  <Override PartName="/ppt/notesSlides/notesSlide29.xml" ContentType="application/vnd.openxmlformats-officedocument.presentationml.notesSlide+xml"/>
  <Override PartName="/ppt/tags/tag1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880" r:id="rId5"/>
    <p:sldMasterId id="2147483750" r:id="rId6"/>
    <p:sldMasterId id="2147483832" r:id="rId7"/>
    <p:sldMasterId id="2147483700" r:id="rId8"/>
    <p:sldMasterId id="2147483660" r:id="rId9"/>
    <p:sldMasterId id="2147483957" r:id="rId10"/>
    <p:sldMasterId id="2147483998" r:id="rId11"/>
    <p:sldMasterId id="2147484031" r:id="rId12"/>
    <p:sldMasterId id="2147484078" r:id="rId13"/>
    <p:sldMasterId id="2147484117" r:id="rId14"/>
    <p:sldMasterId id="2147484149" r:id="rId15"/>
    <p:sldMasterId id="2147484188" r:id="rId16"/>
    <p:sldMasterId id="2147484226" r:id="rId17"/>
    <p:sldMasterId id="2147484286" r:id="rId18"/>
    <p:sldMasterId id="2147484333" r:id="rId19"/>
    <p:sldMasterId id="2147484376" r:id="rId20"/>
    <p:sldMasterId id="2147484408" r:id="rId21"/>
    <p:sldMasterId id="2147484427" r:id="rId22"/>
  </p:sldMasterIdLst>
  <p:notesMasterIdLst>
    <p:notesMasterId r:id="rId58"/>
  </p:notesMasterIdLst>
  <p:sldIdLst>
    <p:sldId id="2076137812" r:id="rId23"/>
    <p:sldId id="2076138062" r:id="rId24"/>
    <p:sldId id="2134805668" r:id="rId25"/>
    <p:sldId id="2134805680" r:id="rId26"/>
    <p:sldId id="2120" r:id="rId27"/>
    <p:sldId id="2145705987" r:id="rId28"/>
    <p:sldId id="2145705988" r:id="rId29"/>
    <p:sldId id="2134805707" r:id="rId30"/>
    <p:sldId id="2134805684" r:id="rId31"/>
    <p:sldId id="2147478642" r:id="rId32"/>
    <p:sldId id="2147478639" r:id="rId33"/>
    <p:sldId id="2147478636" r:id="rId34"/>
    <p:sldId id="2134805695" r:id="rId35"/>
    <p:sldId id="2147469866" r:id="rId36"/>
    <p:sldId id="2147478643" r:id="rId37"/>
    <p:sldId id="2076137823" r:id="rId38"/>
    <p:sldId id="2134805708" r:id="rId39"/>
    <p:sldId id="2076137847" r:id="rId40"/>
    <p:sldId id="2076137848" r:id="rId41"/>
    <p:sldId id="2076137850" r:id="rId42"/>
    <p:sldId id="2076137849" r:id="rId43"/>
    <p:sldId id="2076137853" r:id="rId44"/>
    <p:sldId id="2076137851" r:id="rId45"/>
    <p:sldId id="2145705981" r:id="rId46"/>
    <p:sldId id="2076137854" r:id="rId47"/>
    <p:sldId id="2147478644" r:id="rId48"/>
    <p:sldId id="2147478645" r:id="rId49"/>
    <p:sldId id="2142532367" r:id="rId50"/>
    <p:sldId id="2071" r:id="rId51"/>
    <p:sldId id="2076138069" r:id="rId52"/>
    <p:sldId id="2123258757" r:id="rId53"/>
    <p:sldId id="2076137588" r:id="rId54"/>
    <p:sldId id="2076137830" r:id="rId55"/>
    <p:sldId id="2147478641" r:id="rId56"/>
    <p:sldId id="207613783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 id="2076138062"/>
          </p14:sldIdLst>
        </p14:section>
        <p14:section name="Azure landing zones" id="{3AA57034-750C-43D9-A8AB-66AAF6500DEC}">
          <p14:sldIdLst>
            <p14:sldId id="2134805668"/>
            <p14:sldId id="2134805680"/>
            <p14:sldId id="2120"/>
            <p14:sldId id="2145705987"/>
            <p14:sldId id="2145705988"/>
            <p14:sldId id="2134805707"/>
            <p14:sldId id="2134805684"/>
            <p14:sldId id="2147478642"/>
            <p14:sldId id="2147478639"/>
            <p14:sldId id="2147478636"/>
            <p14:sldId id="2134805695"/>
            <p14:sldId id="2147469866"/>
            <p14:sldId id="2147478643"/>
          </p14:sldIdLst>
        </p14:section>
        <p14:section name="Design Guidelines" id="{98CC36B8-7EF5-4127-BCEC-B3C4B81FF05C}">
          <p14:sldIdLst>
            <p14:sldId id="2076137823"/>
            <p14:sldId id="2134805708"/>
          </p14:sldIdLst>
        </p14:section>
        <p14:section name="Azure Billing &amp; AAD Tenant" id="{7E67E85E-B982-4566-9D0B-044AA4962D7C}">
          <p14:sldIdLst>
            <p14:sldId id="2076137847"/>
          </p14:sldIdLst>
        </p14:section>
        <p14:section name="Identity &amp; Access Mgmt" id="{188A6EBD-CFD3-4C32-9613-A7564210A25B}">
          <p14:sldIdLst>
            <p14:sldId id="2076137848"/>
          </p14:sldIdLst>
        </p14:section>
        <p14:section name="Network Topology &amp; Connectivity" id="{25FF092F-F0BB-4D40-869D-C3ECBE97A5B9}">
          <p14:sldIdLst>
            <p14:sldId id="2076137850"/>
          </p14:sldIdLst>
        </p14:section>
        <p14:section name="Resource Organization" id="{DBBAC8B6-1395-49A4-B21B-43EC66992E7C}">
          <p14:sldIdLst>
            <p14:sldId id="2076137849"/>
          </p14:sldIdLst>
        </p14:section>
        <p14:section name="Security" id="{B6616848-B046-492A-87BA-DA2EBDF81461}">
          <p14:sldIdLst>
            <p14:sldId id="2076137853"/>
          </p14:sldIdLst>
        </p14:section>
        <p14:section name="Management, Monitoring, BCDR" id="{BCF7F8F9-C8B2-4666-AE09-3C86055DB40B}">
          <p14:sldIdLst>
            <p14:sldId id="2076137851"/>
          </p14:sldIdLst>
        </p14:section>
        <p14:section name="Governance" id="{2082CE0E-CFFA-4A69-B75A-D4B8C114B5AB}">
          <p14:sldIdLst>
            <p14:sldId id="2145705981"/>
          </p14:sldIdLst>
        </p14:section>
        <p14:section name="Platform Automation" id="{8A3CD5D5-E231-4EC9-99A0-A31F358CB193}">
          <p14:sldIdLst>
            <p14:sldId id="2076137854"/>
            <p14:sldId id="2147478644"/>
          </p14:sldIdLst>
        </p14:section>
        <p14:section name="Well Architected" id="{8DEF1715-E754-48A6-B431-DF30F11CC3DE}">
          <p14:sldIdLst>
            <p14:sldId id="2147478645"/>
            <p14:sldId id="2142532367"/>
            <p14:sldId id="2071"/>
            <p14:sldId id="2076138069"/>
            <p14:sldId id="2123258757"/>
            <p14:sldId id="2076137588"/>
          </p14:sldIdLst>
        </p14:section>
        <p14:section name="Resources and Next Steps" id="{C9FD7FF7-D79F-4D19-B3AD-9D02C4DF188C}">
          <p14:sldIdLst>
            <p14:sldId id="2076137830"/>
            <p14:sldId id="2147478641"/>
            <p14:sldId id="207613783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FC60B1-A14A-46D1-AA0A-F412F7A955F4}" v="129" dt="2022-11-01T14:21:15.3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1" autoAdjust="0"/>
    <p:restoredTop sz="90895" autoAdjust="0"/>
  </p:normalViewPr>
  <p:slideViewPr>
    <p:cSldViewPr snapToGrid="0">
      <p:cViewPr varScale="1">
        <p:scale>
          <a:sx n="159" d="100"/>
          <a:sy n="159" d="100"/>
        </p:scale>
        <p:origin x="150" y="4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18.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slide" Target="slides/slide28.xml"/><Relationship Id="rId55" Type="http://schemas.openxmlformats.org/officeDocument/2006/relationships/slide" Target="slides/slide33.xml"/><Relationship Id="rId63"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7.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2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presProps" Target="presProps.xml"/><Relationship Id="rId20" Type="http://schemas.openxmlformats.org/officeDocument/2006/relationships/slideMaster" Target="slideMasters/slideMaster17.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10" Type="http://schemas.openxmlformats.org/officeDocument/2006/relationships/slideMaster" Target="slideMasters/slideMaster7.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7DFC60B1-A14A-46D1-AA0A-F412F7A955F4}"/>
    <pc:docChg chg="undo redo custSel addSld delSld modSld sldOrd delMainMaster addSection modSection">
      <pc:chgData name="Jonathan Vella" userId="ff59d9e4-9df8-4ae6-90e3-b837e2f6651b" providerId="ADAL" clId="{7DFC60B1-A14A-46D1-AA0A-F412F7A955F4}" dt="2022-11-01T14:22:54.021" v="337" actId="20577"/>
      <pc:docMkLst>
        <pc:docMk/>
      </pc:docMkLst>
      <pc:sldChg chg="del">
        <pc:chgData name="Jonathan Vella" userId="ff59d9e4-9df8-4ae6-90e3-b837e2f6651b" providerId="ADAL" clId="{7DFC60B1-A14A-46D1-AA0A-F412F7A955F4}" dt="2022-11-01T14:21:11.516" v="303" actId="2696"/>
        <pc:sldMkLst>
          <pc:docMk/>
          <pc:sldMk cId="386969994" sldId="2071"/>
        </pc:sldMkLst>
      </pc:sldChg>
      <pc:sldChg chg="del ord">
        <pc:chgData name="Jonathan Vella" userId="ff59d9e4-9df8-4ae6-90e3-b837e2f6651b" providerId="ADAL" clId="{7DFC60B1-A14A-46D1-AA0A-F412F7A955F4}" dt="2022-11-01T14:22:37.101" v="312" actId="47"/>
        <pc:sldMkLst>
          <pc:docMk/>
          <pc:sldMk cId="725479285" sldId="2083"/>
        </pc:sldMkLst>
      </pc:sldChg>
      <pc:sldChg chg="del">
        <pc:chgData name="Jonathan Vella" userId="ff59d9e4-9df8-4ae6-90e3-b837e2f6651b" providerId="ADAL" clId="{7DFC60B1-A14A-46D1-AA0A-F412F7A955F4}" dt="2022-11-01T14:21:11.516" v="303" actId="2696"/>
        <pc:sldMkLst>
          <pc:docMk/>
          <pc:sldMk cId="2713965803" sldId="2083"/>
        </pc:sldMkLst>
      </pc:sldChg>
      <pc:sldChg chg="addSp delSp modSp mod delAnim modAnim">
        <pc:chgData name="Jonathan Vella" userId="ff59d9e4-9df8-4ae6-90e3-b837e2f6651b" providerId="ADAL" clId="{7DFC60B1-A14A-46D1-AA0A-F412F7A955F4}" dt="2022-11-01T13:59:56.715" v="224" actId="1076"/>
        <pc:sldMkLst>
          <pc:docMk/>
          <pc:sldMk cId="726869788" sldId="2120"/>
        </pc:sldMkLst>
        <pc:spChg chg="mod">
          <ac:chgData name="Jonathan Vella" userId="ff59d9e4-9df8-4ae6-90e3-b837e2f6651b" providerId="ADAL" clId="{7DFC60B1-A14A-46D1-AA0A-F412F7A955F4}" dt="2022-11-01T13:20:00.966" v="161" actId="14100"/>
          <ac:spMkLst>
            <pc:docMk/>
            <pc:sldMk cId="726869788" sldId="2120"/>
            <ac:spMk id="4" creationId="{73C11B36-D377-4BE8-AADB-2B276ABA8FA2}"/>
          </ac:spMkLst>
        </pc:spChg>
        <pc:spChg chg="add del">
          <ac:chgData name="Jonathan Vella" userId="ff59d9e4-9df8-4ae6-90e3-b837e2f6651b" providerId="ADAL" clId="{7DFC60B1-A14A-46D1-AA0A-F412F7A955F4}" dt="2022-11-01T13:22:07.010" v="180"/>
          <ac:spMkLst>
            <pc:docMk/>
            <pc:sldMk cId="726869788" sldId="2120"/>
            <ac:spMk id="6" creationId="{772A9614-1334-C2E6-9E0B-304A72CACD43}"/>
          </ac:spMkLst>
        </pc:spChg>
        <pc:spChg chg="add del mod">
          <ac:chgData name="Jonathan Vella" userId="ff59d9e4-9df8-4ae6-90e3-b837e2f6651b" providerId="ADAL" clId="{7DFC60B1-A14A-46D1-AA0A-F412F7A955F4}" dt="2022-11-01T13:23:18.399" v="188" actId="478"/>
          <ac:spMkLst>
            <pc:docMk/>
            <pc:sldMk cId="726869788" sldId="2120"/>
            <ac:spMk id="11" creationId="{2F9FD11A-804D-48BF-AADD-3E72CB325E4F}"/>
          </ac:spMkLst>
        </pc:spChg>
        <pc:spChg chg="del">
          <ac:chgData name="Jonathan Vella" userId="ff59d9e4-9df8-4ae6-90e3-b837e2f6651b" providerId="ADAL" clId="{7DFC60B1-A14A-46D1-AA0A-F412F7A955F4}" dt="2022-11-01T13:23:24.107" v="190" actId="478"/>
          <ac:spMkLst>
            <pc:docMk/>
            <pc:sldMk cId="726869788" sldId="2120"/>
            <ac:spMk id="12" creationId="{35BCAFAC-4BE4-40E8-B0F9-BCD654A481C2}"/>
          </ac:spMkLst>
        </pc:spChg>
        <pc:spChg chg="del">
          <ac:chgData name="Jonathan Vella" userId="ff59d9e4-9df8-4ae6-90e3-b837e2f6651b" providerId="ADAL" clId="{7DFC60B1-A14A-46D1-AA0A-F412F7A955F4}" dt="2022-11-01T13:23:21.761" v="189" actId="478"/>
          <ac:spMkLst>
            <pc:docMk/>
            <pc:sldMk cId="726869788" sldId="2120"/>
            <ac:spMk id="13" creationId="{D2A6A2A2-BB0A-45A4-A4B8-0A6CD94314EC}"/>
          </ac:spMkLst>
        </pc:spChg>
        <pc:picChg chg="del">
          <ac:chgData name="Jonathan Vella" userId="ff59d9e4-9df8-4ae6-90e3-b837e2f6651b" providerId="ADAL" clId="{7DFC60B1-A14A-46D1-AA0A-F412F7A955F4}" dt="2022-11-01T13:18:23.136" v="158" actId="478"/>
          <ac:picMkLst>
            <pc:docMk/>
            <pc:sldMk cId="726869788" sldId="2120"/>
            <ac:picMk id="2" creationId="{942A5241-8388-41FA-B08C-DA59DB6724E5}"/>
          </ac:picMkLst>
        </pc:picChg>
        <pc:picChg chg="del">
          <ac:chgData name="Jonathan Vella" userId="ff59d9e4-9df8-4ae6-90e3-b837e2f6651b" providerId="ADAL" clId="{7DFC60B1-A14A-46D1-AA0A-F412F7A955F4}" dt="2022-11-01T13:18:21.763" v="156" actId="478"/>
          <ac:picMkLst>
            <pc:docMk/>
            <pc:sldMk cId="726869788" sldId="2120"/>
            <ac:picMk id="3" creationId="{CFD7ECAC-03C1-4BD2-B1C7-A063FE494132}"/>
          </ac:picMkLst>
        </pc:picChg>
        <pc:picChg chg="del">
          <ac:chgData name="Jonathan Vella" userId="ff59d9e4-9df8-4ae6-90e3-b837e2f6651b" providerId="ADAL" clId="{7DFC60B1-A14A-46D1-AA0A-F412F7A955F4}" dt="2022-11-01T13:18:22.521" v="157" actId="478"/>
          <ac:picMkLst>
            <pc:docMk/>
            <pc:sldMk cId="726869788" sldId="2120"/>
            <ac:picMk id="5" creationId="{D2DD0CDA-3FC8-446F-9C97-C1104BC83D28}"/>
          </ac:picMkLst>
        </pc:picChg>
        <pc:picChg chg="add del mod">
          <ac:chgData name="Jonathan Vella" userId="ff59d9e4-9df8-4ae6-90e3-b837e2f6651b" providerId="ADAL" clId="{7DFC60B1-A14A-46D1-AA0A-F412F7A955F4}" dt="2022-11-01T13:23:15.946" v="187" actId="478"/>
          <ac:picMkLst>
            <pc:docMk/>
            <pc:sldMk cId="726869788" sldId="2120"/>
            <ac:picMk id="1026" creationId="{955CE138-4730-3DDF-68FD-AC66A049108A}"/>
          </ac:picMkLst>
        </pc:picChg>
        <pc:picChg chg="add del mod">
          <ac:chgData name="Jonathan Vella" userId="ff59d9e4-9df8-4ae6-90e3-b837e2f6651b" providerId="ADAL" clId="{7DFC60B1-A14A-46D1-AA0A-F412F7A955F4}" dt="2022-11-01T13:22:58.156" v="186" actId="478"/>
          <ac:picMkLst>
            <pc:docMk/>
            <pc:sldMk cId="726869788" sldId="2120"/>
            <ac:picMk id="1028" creationId="{3168D8C3-67F0-CB6E-CCA1-1A62BE92EA94}"/>
          </ac:picMkLst>
        </pc:picChg>
        <pc:picChg chg="add mod">
          <ac:chgData name="Jonathan Vella" userId="ff59d9e4-9df8-4ae6-90e3-b837e2f6651b" providerId="ADAL" clId="{7DFC60B1-A14A-46D1-AA0A-F412F7A955F4}" dt="2022-11-01T13:59:41.275" v="220" actId="1076"/>
          <ac:picMkLst>
            <pc:docMk/>
            <pc:sldMk cId="726869788" sldId="2120"/>
            <ac:picMk id="1032" creationId="{70594C37-AC0F-2920-8941-FDA1B268D337}"/>
          </ac:picMkLst>
        </pc:picChg>
        <pc:picChg chg="add del mod">
          <ac:chgData name="Jonathan Vella" userId="ff59d9e4-9df8-4ae6-90e3-b837e2f6651b" providerId="ADAL" clId="{7DFC60B1-A14A-46D1-AA0A-F412F7A955F4}" dt="2022-11-01T13:59:11.472" v="208" actId="478"/>
          <ac:picMkLst>
            <pc:docMk/>
            <pc:sldMk cId="726869788" sldId="2120"/>
            <ac:picMk id="1034" creationId="{94A20981-BE9C-FD18-1DA6-B96ED07265CC}"/>
          </ac:picMkLst>
        </pc:picChg>
        <pc:picChg chg="add del mod">
          <ac:chgData name="Jonathan Vella" userId="ff59d9e4-9df8-4ae6-90e3-b837e2f6651b" providerId="ADAL" clId="{7DFC60B1-A14A-46D1-AA0A-F412F7A955F4}" dt="2022-11-01T13:59:56.715" v="224" actId="1076"/>
          <ac:picMkLst>
            <pc:docMk/>
            <pc:sldMk cId="726869788" sldId="2120"/>
            <ac:picMk id="1036" creationId="{262FE8ED-F4D9-A38A-E1EB-F0E12D4A20F9}"/>
          </ac:picMkLst>
        </pc:picChg>
      </pc:sldChg>
      <pc:sldChg chg="del">
        <pc:chgData name="Jonathan Vella" userId="ff59d9e4-9df8-4ae6-90e3-b837e2f6651b" providerId="ADAL" clId="{7DFC60B1-A14A-46D1-AA0A-F412F7A955F4}" dt="2022-11-01T13:06:09.475" v="84" actId="47"/>
        <pc:sldMkLst>
          <pc:docMk/>
          <pc:sldMk cId="32890666" sldId="2076137192"/>
        </pc:sldMkLst>
      </pc:sldChg>
      <pc:sldChg chg="del">
        <pc:chgData name="Jonathan Vella" userId="ff59d9e4-9df8-4ae6-90e3-b837e2f6651b" providerId="ADAL" clId="{7DFC60B1-A14A-46D1-AA0A-F412F7A955F4}" dt="2022-11-01T13:06:09.475" v="84" actId="47"/>
        <pc:sldMkLst>
          <pc:docMk/>
          <pc:sldMk cId="255585549" sldId="2076137193"/>
        </pc:sldMkLst>
      </pc:sldChg>
      <pc:sldChg chg="del">
        <pc:chgData name="Jonathan Vella" userId="ff59d9e4-9df8-4ae6-90e3-b837e2f6651b" providerId="ADAL" clId="{7DFC60B1-A14A-46D1-AA0A-F412F7A955F4}" dt="2022-11-01T14:21:11.516" v="303" actId="2696"/>
        <pc:sldMkLst>
          <pc:docMk/>
          <pc:sldMk cId="3656061389" sldId="2076137586"/>
        </pc:sldMkLst>
      </pc:sldChg>
      <pc:sldChg chg="del">
        <pc:chgData name="Jonathan Vella" userId="ff59d9e4-9df8-4ae6-90e3-b837e2f6651b" providerId="ADAL" clId="{7DFC60B1-A14A-46D1-AA0A-F412F7A955F4}" dt="2022-11-01T14:22:14.908" v="309" actId="47"/>
        <pc:sldMkLst>
          <pc:docMk/>
          <pc:sldMk cId="4119645885" sldId="2076137586"/>
        </pc:sldMkLst>
      </pc:sldChg>
      <pc:sldChg chg="ord">
        <pc:chgData name="Jonathan Vella" userId="ff59d9e4-9df8-4ae6-90e3-b837e2f6651b" providerId="ADAL" clId="{7DFC60B1-A14A-46D1-AA0A-F412F7A955F4}" dt="2022-11-01T14:22:33.018" v="311"/>
        <pc:sldMkLst>
          <pc:docMk/>
          <pc:sldMk cId="1100269754" sldId="2076137588"/>
        </pc:sldMkLst>
      </pc:sldChg>
      <pc:sldChg chg="del">
        <pc:chgData name="Jonathan Vella" userId="ff59d9e4-9df8-4ae6-90e3-b837e2f6651b" providerId="ADAL" clId="{7DFC60B1-A14A-46D1-AA0A-F412F7A955F4}" dt="2022-11-01T14:21:11.516" v="303" actId="2696"/>
        <pc:sldMkLst>
          <pc:docMk/>
          <pc:sldMk cId="2575649315" sldId="2076137588"/>
        </pc:sldMkLst>
      </pc:sldChg>
      <pc:sldChg chg="modSp mod">
        <pc:chgData name="Jonathan Vella" userId="ff59d9e4-9df8-4ae6-90e3-b837e2f6651b" providerId="ADAL" clId="{7DFC60B1-A14A-46D1-AA0A-F412F7A955F4}" dt="2022-11-01T13:02:05.146" v="82" actId="6549"/>
        <pc:sldMkLst>
          <pc:docMk/>
          <pc:sldMk cId="1995395958" sldId="2076137812"/>
        </pc:sldMkLst>
        <pc:spChg chg="mod">
          <ac:chgData name="Jonathan Vella" userId="ff59d9e4-9df8-4ae6-90e3-b837e2f6651b" providerId="ADAL" clId="{7DFC60B1-A14A-46D1-AA0A-F412F7A955F4}" dt="2022-11-01T13:02:05.146" v="82" actId="6549"/>
          <ac:spMkLst>
            <pc:docMk/>
            <pc:sldMk cId="1995395958" sldId="2076137812"/>
            <ac:spMk id="4" creationId="{00000000-0000-0000-0000-000000000000}"/>
          </ac:spMkLst>
        </pc:spChg>
      </pc:sldChg>
      <pc:sldChg chg="modSp mod">
        <pc:chgData name="Jonathan Vella" userId="ff59d9e4-9df8-4ae6-90e3-b837e2f6651b" providerId="ADAL" clId="{7DFC60B1-A14A-46D1-AA0A-F412F7A955F4}" dt="2022-11-01T14:09:26.243" v="250" actId="1076"/>
        <pc:sldMkLst>
          <pc:docMk/>
          <pc:sldMk cId="2069725814" sldId="2076137847"/>
        </pc:sldMkLst>
        <pc:spChg chg="mod">
          <ac:chgData name="Jonathan Vella" userId="ff59d9e4-9df8-4ae6-90e3-b837e2f6651b" providerId="ADAL" clId="{7DFC60B1-A14A-46D1-AA0A-F412F7A955F4}" dt="2022-11-01T14:08:09.007" v="240" actId="255"/>
          <ac:spMkLst>
            <pc:docMk/>
            <pc:sldMk cId="2069725814" sldId="2076137847"/>
            <ac:spMk id="2" creationId="{11B89988-DBBE-4995-A971-E9E08105E14F}"/>
          </ac:spMkLst>
        </pc:spChg>
        <pc:picChg chg="mod">
          <ac:chgData name="Jonathan Vella" userId="ff59d9e4-9df8-4ae6-90e3-b837e2f6651b" providerId="ADAL" clId="{7DFC60B1-A14A-46D1-AA0A-F412F7A955F4}" dt="2022-11-01T14:09:26.243" v="250" actId="1076"/>
          <ac:picMkLst>
            <pc:docMk/>
            <pc:sldMk cId="2069725814" sldId="2076137847"/>
            <ac:picMk id="1026" creationId="{2F1506D7-DF19-3B23-7A40-9BCD0EC55805}"/>
          </ac:picMkLst>
        </pc:picChg>
      </pc:sldChg>
      <pc:sldChg chg="addSp delSp modSp mod">
        <pc:chgData name="Jonathan Vella" userId="ff59d9e4-9df8-4ae6-90e3-b837e2f6651b" providerId="ADAL" clId="{7DFC60B1-A14A-46D1-AA0A-F412F7A955F4}" dt="2022-11-01T14:09:36.345" v="251" actId="1076"/>
        <pc:sldMkLst>
          <pc:docMk/>
          <pc:sldMk cId="3731984453" sldId="2076137848"/>
        </pc:sldMkLst>
        <pc:spChg chg="add mod">
          <ac:chgData name="Jonathan Vella" userId="ff59d9e4-9df8-4ae6-90e3-b837e2f6651b" providerId="ADAL" clId="{7DFC60B1-A14A-46D1-AA0A-F412F7A955F4}" dt="2022-11-01T14:09:36.345" v="251" actId="1076"/>
          <ac:spMkLst>
            <pc:docMk/>
            <pc:sldMk cId="3731984453" sldId="2076137848"/>
            <ac:spMk id="2" creationId="{C3251F4D-20A5-87C6-0DE4-E631C9A942AC}"/>
          </ac:spMkLst>
        </pc:spChg>
        <pc:spChg chg="mod">
          <ac:chgData name="Jonathan Vella" userId="ff59d9e4-9df8-4ae6-90e3-b837e2f6651b" providerId="ADAL" clId="{7DFC60B1-A14A-46D1-AA0A-F412F7A955F4}" dt="2022-11-01T14:09:09.940" v="248" actId="14100"/>
          <ac:spMkLst>
            <pc:docMk/>
            <pc:sldMk cId="3731984453" sldId="2076137848"/>
            <ac:spMk id="4" creationId="{67078E73-CE95-4AE0-B95C-ED1244E4C809}"/>
          </ac:spMkLst>
        </pc:spChg>
        <pc:spChg chg="del mod">
          <ac:chgData name="Jonathan Vella" userId="ff59d9e4-9df8-4ae6-90e3-b837e2f6651b" providerId="ADAL" clId="{7DFC60B1-A14A-46D1-AA0A-F412F7A955F4}" dt="2022-11-01T14:08:17.913" v="241" actId="478"/>
          <ac:spMkLst>
            <pc:docMk/>
            <pc:sldMk cId="3731984453" sldId="2076137848"/>
            <ac:spMk id="8" creationId="{4D13FDA0-1723-4050-8EA1-0FDEC3827D82}"/>
          </ac:spMkLst>
        </pc:spChg>
        <pc:picChg chg="mod">
          <ac:chgData name="Jonathan Vella" userId="ff59d9e4-9df8-4ae6-90e3-b837e2f6651b" providerId="ADAL" clId="{7DFC60B1-A14A-46D1-AA0A-F412F7A955F4}" dt="2022-11-01T14:08:39.925" v="244" actId="1076"/>
          <ac:picMkLst>
            <pc:docMk/>
            <pc:sldMk cId="3731984453" sldId="2076137848"/>
            <ac:picMk id="5122" creationId="{EF1B0097-64D1-443C-8A9C-51FA60AAFF92}"/>
          </ac:picMkLst>
        </pc:picChg>
      </pc:sldChg>
      <pc:sldChg chg="addSp delSp modSp mod">
        <pc:chgData name="Jonathan Vella" userId="ff59d9e4-9df8-4ae6-90e3-b837e2f6651b" providerId="ADAL" clId="{7DFC60B1-A14A-46D1-AA0A-F412F7A955F4}" dt="2022-11-01T14:12:05.626" v="261" actId="20577"/>
        <pc:sldMkLst>
          <pc:docMk/>
          <pc:sldMk cId="3100899148" sldId="2076137849"/>
        </pc:sldMkLst>
        <pc:spChg chg="add del mod">
          <ac:chgData name="Jonathan Vella" userId="ff59d9e4-9df8-4ae6-90e3-b837e2f6651b" providerId="ADAL" clId="{7DFC60B1-A14A-46D1-AA0A-F412F7A955F4}" dt="2022-11-01T14:11:53.141" v="257" actId="478"/>
          <ac:spMkLst>
            <pc:docMk/>
            <pc:sldMk cId="3100899148" sldId="2076137849"/>
            <ac:spMk id="8" creationId="{DCB11F25-8F10-93F7-CC69-CB962EFAFFE4}"/>
          </ac:spMkLst>
        </pc:spChg>
        <pc:spChg chg="add mod">
          <ac:chgData name="Jonathan Vella" userId="ff59d9e4-9df8-4ae6-90e3-b837e2f6651b" providerId="ADAL" clId="{7DFC60B1-A14A-46D1-AA0A-F412F7A955F4}" dt="2022-11-01T14:12:05.626" v="261" actId="20577"/>
          <ac:spMkLst>
            <pc:docMk/>
            <pc:sldMk cId="3100899148" sldId="2076137849"/>
            <ac:spMk id="9" creationId="{D2FACCBD-FBFE-17DF-AF84-9EB30AC53D6B}"/>
          </ac:spMkLst>
        </pc:spChg>
        <pc:spChg chg="del">
          <ac:chgData name="Jonathan Vella" userId="ff59d9e4-9df8-4ae6-90e3-b837e2f6651b" providerId="ADAL" clId="{7DFC60B1-A14A-46D1-AA0A-F412F7A955F4}" dt="2022-11-01T14:11:49.855" v="256" actId="478"/>
          <ac:spMkLst>
            <pc:docMk/>
            <pc:sldMk cId="3100899148" sldId="2076137849"/>
            <ac:spMk id="10" creationId="{642C08DE-D5BE-D9CE-82BE-164425DBCE7F}"/>
          </ac:spMkLst>
        </pc:spChg>
      </pc:sldChg>
      <pc:sldChg chg="addSp delSp modSp mod">
        <pc:chgData name="Jonathan Vella" userId="ff59d9e4-9df8-4ae6-90e3-b837e2f6651b" providerId="ADAL" clId="{7DFC60B1-A14A-46D1-AA0A-F412F7A955F4}" dt="2022-11-01T14:11:29.863" v="255" actId="478"/>
        <pc:sldMkLst>
          <pc:docMk/>
          <pc:sldMk cId="327522770" sldId="2076137850"/>
        </pc:sldMkLst>
        <pc:spChg chg="del">
          <ac:chgData name="Jonathan Vella" userId="ff59d9e4-9df8-4ae6-90e3-b837e2f6651b" providerId="ADAL" clId="{7DFC60B1-A14A-46D1-AA0A-F412F7A955F4}" dt="2022-11-01T14:11:29.863" v="255" actId="478"/>
          <ac:spMkLst>
            <pc:docMk/>
            <pc:sldMk cId="327522770" sldId="2076137850"/>
            <ac:spMk id="2" creationId="{C6F6389F-1A50-440C-8A73-F2BA5766A1CE}"/>
          </ac:spMkLst>
        </pc:spChg>
        <pc:spChg chg="add mod">
          <ac:chgData name="Jonathan Vella" userId="ff59d9e4-9df8-4ae6-90e3-b837e2f6651b" providerId="ADAL" clId="{7DFC60B1-A14A-46D1-AA0A-F412F7A955F4}" dt="2022-11-01T14:10:02.967" v="254"/>
          <ac:spMkLst>
            <pc:docMk/>
            <pc:sldMk cId="327522770" sldId="2076137850"/>
            <ac:spMk id="5" creationId="{9C1FF5EA-82B2-E646-FC34-50F739E75CA6}"/>
          </ac:spMkLst>
        </pc:spChg>
        <pc:spChg chg="del">
          <ac:chgData name="Jonathan Vella" userId="ff59d9e4-9df8-4ae6-90e3-b837e2f6651b" providerId="ADAL" clId="{7DFC60B1-A14A-46D1-AA0A-F412F7A955F4}" dt="2022-11-01T14:09:49.793" v="252" actId="478"/>
          <ac:spMkLst>
            <pc:docMk/>
            <pc:sldMk cId="327522770" sldId="2076137850"/>
            <ac:spMk id="10" creationId="{7D290550-282A-D3E8-D3E6-4684D644B3BD}"/>
          </ac:spMkLst>
        </pc:spChg>
      </pc:sldChg>
      <pc:sldChg chg="addSp delSp modSp mod">
        <pc:chgData name="Jonathan Vella" userId="ff59d9e4-9df8-4ae6-90e3-b837e2f6651b" providerId="ADAL" clId="{7DFC60B1-A14A-46D1-AA0A-F412F7A955F4}" dt="2022-11-01T14:12:47.358" v="271" actId="20577"/>
        <pc:sldMkLst>
          <pc:docMk/>
          <pc:sldMk cId="2455023361" sldId="2076137851"/>
        </pc:sldMkLst>
        <pc:spChg chg="add mod">
          <ac:chgData name="Jonathan Vella" userId="ff59d9e4-9df8-4ae6-90e3-b837e2f6651b" providerId="ADAL" clId="{7DFC60B1-A14A-46D1-AA0A-F412F7A955F4}" dt="2022-11-01T14:12:47.358" v="271" actId="20577"/>
          <ac:spMkLst>
            <pc:docMk/>
            <pc:sldMk cId="2455023361" sldId="2076137851"/>
            <ac:spMk id="3" creationId="{9A42B8F2-17D5-54C2-D747-7C7AE5A1E35A}"/>
          </ac:spMkLst>
        </pc:spChg>
        <pc:spChg chg="del">
          <ac:chgData name="Jonathan Vella" userId="ff59d9e4-9df8-4ae6-90e3-b837e2f6651b" providerId="ADAL" clId="{7DFC60B1-A14A-46D1-AA0A-F412F7A955F4}" dt="2022-11-01T14:12:28.836" v="267" actId="478"/>
          <ac:spMkLst>
            <pc:docMk/>
            <pc:sldMk cId="2455023361" sldId="2076137851"/>
            <ac:spMk id="8" creationId="{0D7A773F-DC88-4F58-9945-B6CB4289C08E}"/>
          </ac:spMkLst>
        </pc:spChg>
      </pc:sldChg>
      <pc:sldChg chg="addSp delSp modSp mod">
        <pc:chgData name="Jonathan Vella" userId="ff59d9e4-9df8-4ae6-90e3-b837e2f6651b" providerId="ADAL" clId="{7DFC60B1-A14A-46D1-AA0A-F412F7A955F4}" dt="2022-11-01T14:12:23.720" v="266"/>
        <pc:sldMkLst>
          <pc:docMk/>
          <pc:sldMk cId="33341425" sldId="2076137853"/>
        </pc:sldMkLst>
        <pc:spChg chg="add mod">
          <ac:chgData name="Jonathan Vella" userId="ff59d9e4-9df8-4ae6-90e3-b837e2f6651b" providerId="ADAL" clId="{7DFC60B1-A14A-46D1-AA0A-F412F7A955F4}" dt="2022-11-01T14:12:23.720" v="266"/>
          <ac:spMkLst>
            <pc:docMk/>
            <pc:sldMk cId="33341425" sldId="2076137853"/>
            <ac:spMk id="3" creationId="{40E983CF-F790-1866-7240-3A1C9ECF00C5}"/>
          </ac:spMkLst>
        </pc:spChg>
        <pc:spChg chg="del">
          <ac:chgData name="Jonathan Vella" userId="ff59d9e4-9df8-4ae6-90e3-b837e2f6651b" providerId="ADAL" clId="{7DFC60B1-A14A-46D1-AA0A-F412F7A955F4}" dt="2022-11-01T14:12:13.804" v="262" actId="478"/>
          <ac:spMkLst>
            <pc:docMk/>
            <pc:sldMk cId="33341425" sldId="2076137853"/>
            <ac:spMk id="6" creationId="{E6E3F25D-E845-4D50-A03D-ECE3EECBDC33}"/>
          </ac:spMkLst>
        </pc:spChg>
      </pc:sldChg>
      <pc:sldChg chg="addSp delSp modSp mod">
        <pc:chgData name="Jonathan Vella" userId="ff59d9e4-9df8-4ae6-90e3-b837e2f6651b" providerId="ADAL" clId="{7DFC60B1-A14A-46D1-AA0A-F412F7A955F4}" dt="2022-11-01T14:13:36.406" v="281"/>
        <pc:sldMkLst>
          <pc:docMk/>
          <pc:sldMk cId="1745609036" sldId="2076137854"/>
        </pc:sldMkLst>
        <pc:spChg chg="add mod">
          <ac:chgData name="Jonathan Vella" userId="ff59d9e4-9df8-4ae6-90e3-b837e2f6651b" providerId="ADAL" clId="{7DFC60B1-A14A-46D1-AA0A-F412F7A955F4}" dt="2022-11-01T14:13:36.406" v="281"/>
          <ac:spMkLst>
            <pc:docMk/>
            <pc:sldMk cId="1745609036" sldId="2076137854"/>
            <ac:spMk id="4" creationId="{1D30BB29-8D83-1A15-F67F-9328F492BB5C}"/>
          </ac:spMkLst>
        </pc:spChg>
        <pc:spChg chg="del">
          <ac:chgData name="Jonathan Vella" userId="ff59d9e4-9df8-4ae6-90e3-b837e2f6651b" providerId="ADAL" clId="{7DFC60B1-A14A-46D1-AA0A-F412F7A955F4}" dt="2022-11-01T14:13:22.484" v="279" actId="478"/>
          <ac:spMkLst>
            <pc:docMk/>
            <pc:sldMk cId="1745609036" sldId="2076137854"/>
            <ac:spMk id="6" creationId="{04FD033E-A3FA-41F2-B95F-D74A0F0A8549}"/>
          </ac:spMkLst>
        </pc:spChg>
      </pc:sldChg>
      <pc:sldChg chg="del">
        <pc:chgData name="Jonathan Vella" userId="ff59d9e4-9df8-4ae6-90e3-b837e2f6651b" providerId="ADAL" clId="{7DFC60B1-A14A-46D1-AA0A-F412F7A955F4}" dt="2022-11-01T14:22:05.383" v="308" actId="47"/>
        <pc:sldMkLst>
          <pc:docMk/>
          <pc:sldMk cId="618696600" sldId="2076138068"/>
        </pc:sldMkLst>
      </pc:sldChg>
      <pc:sldChg chg="del">
        <pc:chgData name="Jonathan Vella" userId="ff59d9e4-9df8-4ae6-90e3-b837e2f6651b" providerId="ADAL" clId="{7DFC60B1-A14A-46D1-AA0A-F412F7A955F4}" dt="2022-11-01T14:21:11.516" v="303" actId="2696"/>
        <pc:sldMkLst>
          <pc:docMk/>
          <pc:sldMk cId="2069035062" sldId="2076138068"/>
        </pc:sldMkLst>
      </pc:sldChg>
      <pc:sldChg chg="del">
        <pc:chgData name="Jonathan Vella" userId="ff59d9e4-9df8-4ae6-90e3-b837e2f6651b" providerId="ADAL" clId="{7DFC60B1-A14A-46D1-AA0A-F412F7A955F4}" dt="2022-11-01T14:21:11.516" v="303" actId="2696"/>
        <pc:sldMkLst>
          <pc:docMk/>
          <pc:sldMk cId="639147394" sldId="2076138069"/>
        </pc:sldMkLst>
      </pc:sldChg>
      <pc:sldChg chg="modSp mod ord">
        <pc:chgData name="Jonathan Vella" userId="ff59d9e4-9df8-4ae6-90e3-b837e2f6651b" providerId="ADAL" clId="{7DFC60B1-A14A-46D1-AA0A-F412F7A955F4}" dt="2022-11-01T14:22:54.021" v="337" actId="20577"/>
        <pc:sldMkLst>
          <pc:docMk/>
          <pc:sldMk cId="165757662" sldId="2123258757"/>
        </pc:sldMkLst>
        <pc:spChg chg="mod">
          <ac:chgData name="Jonathan Vella" userId="ff59d9e4-9df8-4ae6-90e3-b837e2f6651b" providerId="ADAL" clId="{7DFC60B1-A14A-46D1-AA0A-F412F7A955F4}" dt="2022-11-01T14:22:54.021" v="337" actId="20577"/>
          <ac:spMkLst>
            <pc:docMk/>
            <pc:sldMk cId="165757662" sldId="2123258757"/>
            <ac:spMk id="2" creationId="{931FA9A9-0B64-4936-8B60-7D542B0E598D}"/>
          </ac:spMkLst>
        </pc:spChg>
      </pc:sldChg>
      <pc:sldChg chg="del">
        <pc:chgData name="Jonathan Vella" userId="ff59d9e4-9df8-4ae6-90e3-b837e2f6651b" providerId="ADAL" clId="{7DFC60B1-A14A-46D1-AA0A-F412F7A955F4}" dt="2022-11-01T14:21:11.516" v="303" actId="2696"/>
        <pc:sldMkLst>
          <pc:docMk/>
          <pc:sldMk cId="906261116" sldId="2123258757"/>
        </pc:sldMkLst>
      </pc:sldChg>
      <pc:sldChg chg="del">
        <pc:chgData name="Jonathan Vella" userId="ff59d9e4-9df8-4ae6-90e3-b837e2f6651b" providerId="ADAL" clId="{7DFC60B1-A14A-46D1-AA0A-F412F7A955F4}" dt="2022-11-01T13:06:09.475" v="84" actId="47"/>
        <pc:sldMkLst>
          <pc:docMk/>
          <pc:sldMk cId="2766914579" sldId="2142532272"/>
        </pc:sldMkLst>
      </pc:sldChg>
      <pc:sldChg chg="del">
        <pc:chgData name="Jonathan Vella" userId="ff59d9e4-9df8-4ae6-90e3-b837e2f6651b" providerId="ADAL" clId="{7DFC60B1-A14A-46D1-AA0A-F412F7A955F4}" dt="2022-11-01T14:21:11.516" v="303" actId="2696"/>
        <pc:sldMkLst>
          <pc:docMk/>
          <pc:sldMk cId="588858052" sldId="2142532367"/>
        </pc:sldMkLst>
      </pc:sldChg>
      <pc:sldChg chg="del">
        <pc:chgData name="Jonathan Vella" userId="ff59d9e4-9df8-4ae6-90e3-b837e2f6651b" providerId="ADAL" clId="{7DFC60B1-A14A-46D1-AA0A-F412F7A955F4}" dt="2022-11-01T13:10:48.309" v="85" actId="47"/>
        <pc:sldMkLst>
          <pc:docMk/>
          <pc:sldMk cId="2789173668" sldId="2145705977"/>
        </pc:sldMkLst>
      </pc:sldChg>
      <pc:sldChg chg="del">
        <pc:chgData name="Jonathan Vella" userId="ff59d9e4-9df8-4ae6-90e3-b837e2f6651b" providerId="ADAL" clId="{7DFC60B1-A14A-46D1-AA0A-F412F7A955F4}" dt="2022-11-01T13:10:49.465" v="86" actId="47"/>
        <pc:sldMkLst>
          <pc:docMk/>
          <pc:sldMk cId="3454076302" sldId="2145705979"/>
        </pc:sldMkLst>
      </pc:sldChg>
      <pc:sldChg chg="addSp delSp modSp mod">
        <pc:chgData name="Jonathan Vella" userId="ff59d9e4-9df8-4ae6-90e3-b837e2f6651b" providerId="ADAL" clId="{7DFC60B1-A14A-46D1-AA0A-F412F7A955F4}" dt="2022-11-01T14:13:14.534" v="278" actId="20577"/>
        <pc:sldMkLst>
          <pc:docMk/>
          <pc:sldMk cId="3426613854" sldId="2145705981"/>
        </pc:sldMkLst>
        <pc:spChg chg="add mod">
          <ac:chgData name="Jonathan Vella" userId="ff59d9e4-9df8-4ae6-90e3-b837e2f6651b" providerId="ADAL" clId="{7DFC60B1-A14A-46D1-AA0A-F412F7A955F4}" dt="2022-11-01T14:13:14.534" v="278" actId="20577"/>
          <ac:spMkLst>
            <pc:docMk/>
            <pc:sldMk cId="3426613854" sldId="2145705981"/>
            <ac:spMk id="3" creationId="{892B0B54-07B3-6315-316B-19E1DB125278}"/>
          </ac:spMkLst>
        </pc:spChg>
        <pc:spChg chg="del">
          <ac:chgData name="Jonathan Vella" userId="ff59d9e4-9df8-4ae6-90e3-b837e2f6651b" providerId="ADAL" clId="{7DFC60B1-A14A-46D1-AA0A-F412F7A955F4}" dt="2022-11-01T14:12:57.295" v="272" actId="478"/>
          <ac:spMkLst>
            <pc:docMk/>
            <pc:sldMk cId="3426613854" sldId="2145705981"/>
            <ac:spMk id="6" creationId="{04FD033E-A3FA-41F2-B95F-D74A0F0A8549}"/>
          </ac:spMkLst>
        </pc:spChg>
        <pc:graphicFrameChg chg="add del mod">
          <ac:chgData name="Jonathan Vella" userId="ff59d9e4-9df8-4ae6-90e3-b837e2f6651b" providerId="ADAL" clId="{7DFC60B1-A14A-46D1-AA0A-F412F7A955F4}" dt="2022-11-01T14:13:07.575" v="275" actId="478"/>
          <ac:graphicFrameMkLst>
            <pc:docMk/>
            <pc:sldMk cId="3426613854" sldId="2145705981"/>
            <ac:graphicFrameMk id="4" creationId="{C4E3E912-DCB5-6B3E-4FF1-9C4EC31EF6F1}"/>
          </ac:graphicFrameMkLst>
        </pc:graphicFrameChg>
      </pc:sldChg>
      <pc:sldChg chg="modSp ord">
        <pc:chgData name="Jonathan Vella" userId="ff59d9e4-9df8-4ae6-90e3-b837e2f6651b" providerId="ADAL" clId="{7DFC60B1-A14A-46D1-AA0A-F412F7A955F4}" dt="2022-11-01T12:41:20.774" v="47" actId="6549"/>
        <pc:sldMkLst>
          <pc:docMk/>
          <pc:sldMk cId="228391779" sldId="2147469866"/>
        </pc:sldMkLst>
        <pc:spChg chg="mod">
          <ac:chgData name="Jonathan Vella" userId="ff59d9e4-9df8-4ae6-90e3-b837e2f6651b" providerId="ADAL" clId="{7DFC60B1-A14A-46D1-AA0A-F412F7A955F4}" dt="2022-11-01T12:41:20.774" v="47" actId="6549"/>
          <ac:spMkLst>
            <pc:docMk/>
            <pc:sldMk cId="228391779" sldId="2147469866"/>
            <ac:spMk id="12" creationId="{C88486B0-ED6B-477E-B4C7-42553BFA46ED}"/>
          </ac:spMkLst>
        </pc:spChg>
      </pc:sldChg>
      <pc:sldChg chg="modSp add mod ord">
        <pc:chgData name="Jonathan Vella" userId="ff59d9e4-9df8-4ae6-90e3-b837e2f6651b" providerId="ADAL" clId="{7DFC60B1-A14A-46D1-AA0A-F412F7A955F4}" dt="2022-11-01T13:12:16.671" v="121" actId="20577"/>
        <pc:sldMkLst>
          <pc:docMk/>
          <pc:sldMk cId="391127726" sldId="2147478643"/>
        </pc:sldMkLst>
        <pc:spChg chg="mod">
          <ac:chgData name="Jonathan Vella" userId="ff59d9e4-9df8-4ae6-90e3-b837e2f6651b" providerId="ADAL" clId="{7DFC60B1-A14A-46D1-AA0A-F412F7A955F4}" dt="2022-11-01T13:12:16.671" v="121" actId="20577"/>
          <ac:spMkLst>
            <pc:docMk/>
            <pc:sldMk cId="391127726" sldId="2147478643"/>
            <ac:spMk id="4" creationId="{00000000-0000-0000-0000-000000000000}"/>
          </ac:spMkLst>
        </pc:spChg>
      </pc:sldChg>
      <pc:sldChg chg="modSp add mod ord">
        <pc:chgData name="Jonathan Vella" userId="ff59d9e4-9df8-4ae6-90e3-b837e2f6651b" providerId="ADAL" clId="{7DFC60B1-A14A-46D1-AA0A-F412F7A955F4}" dt="2022-11-01T13:12:45.358" v="155" actId="20577"/>
        <pc:sldMkLst>
          <pc:docMk/>
          <pc:sldMk cId="1739653908" sldId="2147478644"/>
        </pc:sldMkLst>
        <pc:spChg chg="mod">
          <ac:chgData name="Jonathan Vella" userId="ff59d9e4-9df8-4ae6-90e3-b837e2f6651b" providerId="ADAL" clId="{7DFC60B1-A14A-46D1-AA0A-F412F7A955F4}" dt="2022-11-01T13:12:45.358" v="155" actId="20577"/>
          <ac:spMkLst>
            <pc:docMk/>
            <pc:sldMk cId="1739653908" sldId="2147478644"/>
            <ac:spMk id="4" creationId="{00000000-0000-0000-0000-000000000000}"/>
          </ac:spMkLst>
        </pc:spChg>
      </pc:sldChg>
      <pc:sldChg chg="modSp add mod">
        <pc:chgData name="Jonathan Vella" userId="ff59d9e4-9df8-4ae6-90e3-b837e2f6651b" providerId="ADAL" clId="{7DFC60B1-A14A-46D1-AA0A-F412F7A955F4}" dt="2022-11-01T14:20:59.284" v="302" actId="20577"/>
        <pc:sldMkLst>
          <pc:docMk/>
          <pc:sldMk cId="3652945170" sldId="2147478645"/>
        </pc:sldMkLst>
        <pc:spChg chg="mod">
          <ac:chgData name="Jonathan Vella" userId="ff59d9e4-9df8-4ae6-90e3-b837e2f6651b" providerId="ADAL" clId="{7DFC60B1-A14A-46D1-AA0A-F412F7A955F4}" dt="2022-11-01T14:20:59.284" v="302" actId="20577"/>
          <ac:spMkLst>
            <pc:docMk/>
            <pc:sldMk cId="3652945170" sldId="2147478645"/>
            <ac:spMk id="4" creationId="{00000000-0000-0000-0000-000000000000}"/>
          </ac:spMkLst>
        </pc:spChg>
      </pc:sldChg>
      <pc:sldMasterChg chg="delSldLayout">
        <pc:chgData name="Jonathan Vella" userId="ff59d9e4-9df8-4ae6-90e3-b837e2f6651b" providerId="ADAL" clId="{7DFC60B1-A14A-46D1-AA0A-F412F7A955F4}" dt="2022-11-01T13:05:17.250" v="83" actId="47"/>
        <pc:sldMasterMkLst>
          <pc:docMk/>
          <pc:sldMasterMk cId="1792881742" sldId="2147483957"/>
        </pc:sldMasterMkLst>
        <pc:sldLayoutChg chg="del">
          <pc:chgData name="Jonathan Vella" userId="ff59d9e4-9df8-4ae6-90e3-b837e2f6651b" providerId="ADAL" clId="{7DFC60B1-A14A-46D1-AA0A-F412F7A955F4}" dt="2022-11-01T13:05:17.250" v="83" actId="47"/>
          <pc:sldLayoutMkLst>
            <pc:docMk/>
            <pc:sldMasterMk cId="1792881742" sldId="2147483957"/>
            <pc:sldLayoutMk cId="360905976" sldId="2147484333"/>
          </pc:sldLayoutMkLst>
        </pc:sldLayoutChg>
      </pc:sldMasterChg>
      <pc:sldMasterChg chg="delSldLayout">
        <pc:chgData name="Jonathan Vella" userId="ff59d9e4-9df8-4ae6-90e3-b837e2f6651b" providerId="ADAL" clId="{7DFC60B1-A14A-46D1-AA0A-F412F7A955F4}" dt="2022-11-01T13:06:09.475" v="84" actId="47"/>
        <pc:sldMasterMkLst>
          <pc:docMk/>
          <pc:sldMasterMk cId="1176172915" sldId="2147484031"/>
        </pc:sldMasterMkLst>
        <pc:sldLayoutChg chg="del">
          <pc:chgData name="Jonathan Vella" userId="ff59d9e4-9df8-4ae6-90e3-b837e2f6651b" providerId="ADAL" clId="{7DFC60B1-A14A-46D1-AA0A-F412F7A955F4}" dt="2022-11-01T13:06:09.475" v="84" actId="47"/>
          <pc:sldLayoutMkLst>
            <pc:docMk/>
            <pc:sldMasterMk cId="1176172915" sldId="2147484031"/>
            <pc:sldLayoutMk cId="1260485264" sldId="2147484333"/>
          </pc:sldLayoutMkLst>
        </pc:sldLayoutChg>
      </pc:sldMasterChg>
      <pc:sldMasterChg chg="del delSldLayout">
        <pc:chgData name="Jonathan Vella" userId="ff59d9e4-9df8-4ae6-90e3-b837e2f6651b" providerId="ADAL" clId="{7DFC60B1-A14A-46D1-AA0A-F412F7A955F4}" dt="2022-11-01T14:21:11.516" v="303" actId="2696"/>
        <pc:sldMasterMkLst>
          <pc:docMk/>
          <pc:sldMasterMk cId="3452322312" sldId="2147484408"/>
        </pc:sldMasterMkLst>
        <pc:sldLayoutChg chg="del">
          <pc:chgData name="Jonathan Vella" userId="ff59d9e4-9df8-4ae6-90e3-b837e2f6651b" providerId="ADAL" clId="{7DFC60B1-A14A-46D1-AA0A-F412F7A955F4}" dt="2022-11-01T14:21:11.516" v="303" actId="2696"/>
          <pc:sldLayoutMkLst>
            <pc:docMk/>
            <pc:sldMasterMk cId="3452322312" sldId="2147484408"/>
            <pc:sldLayoutMk cId="4070104801" sldId="2147484409"/>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1199112347" sldId="2147484410"/>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788258961" sldId="2147484411"/>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1054659032" sldId="2147484412"/>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2576626466" sldId="2147484413"/>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3146936992" sldId="2147484414"/>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1287455956" sldId="2147484415"/>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169382918" sldId="2147484416"/>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2147481410" sldId="2147484417"/>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2476528243" sldId="2147484418"/>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4167585000" sldId="2147484419"/>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4140086038" sldId="2147484420"/>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3712746898" sldId="2147484421"/>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3437552907" sldId="2147484422"/>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4111796414" sldId="2147484423"/>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1911080398" sldId="2147484424"/>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4038995400" sldId="2147484425"/>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3847178423" sldId="2147484426"/>
          </pc:sldLayoutMkLst>
        </pc:sldLayoutChg>
      </pc:sldMasterChg>
      <pc:sldMasterChg chg="del delSldLayout">
        <pc:chgData name="Jonathan Vella" userId="ff59d9e4-9df8-4ae6-90e3-b837e2f6651b" providerId="ADAL" clId="{7DFC60B1-A14A-46D1-AA0A-F412F7A955F4}" dt="2022-11-01T14:21:11.516" v="303" actId="2696"/>
        <pc:sldMasterMkLst>
          <pc:docMk/>
          <pc:sldMasterMk cId="142839188" sldId="2147484427"/>
        </pc:sldMasterMkLst>
        <pc:sldLayoutChg chg="del">
          <pc:chgData name="Jonathan Vella" userId="ff59d9e4-9df8-4ae6-90e3-b837e2f6651b" providerId="ADAL" clId="{7DFC60B1-A14A-46D1-AA0A-F412F7A955F4}" dt="2022-11-01T14:21:11.516" v="303" actId="2696"/>
          <pc:sldLayoutMkLst>
            <pc:docMk/>
            <pc:sldMasterMk cId="142839188" sldId="2147484427"/>
            <pc:sldLayoutMk cId="2941214939" sldId="2147484428"/>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575293840" sldId="2147484429"/>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270442168" sldId="2147484430"/>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3812856274" sldId="2147484431"/>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740342557" sldId="2147484432"/>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1273750398" sldId="2147484433"/>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136490631" sldId="2147484434"/>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3546940993" sldId="2147484435"/>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3663395398" sldId="2147484436"/>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29867912" sldId="2147484437"/>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495556709" sldId="2147484438"/>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776635942" sldId="2147484439"/>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211932278" sldId="2147484440"/>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1138909452" sldId="2147484441"/>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400635676" sldId="2147484442"/>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469036305" sldId="2147484443"/>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1451236686" sldId="214748444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11/1/2022 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179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 Azure Active Directory (Azure AD), part of Microsoft </a:t>
            </a:r>
            <a:r>
              <a:rPr lang="en-US" b="0" i="0" dirty="0" err="1">
                <a:solidFill>
                  <a:srgbClr val="171717"/>
                </a:solidFill>
                <a:effectLst/>
                <a:latin typeface="Segoe UI" panose="020B0502040204020203" pitchFamily="34" charset="0"/>
              </a:rPr>
              <a:t>Entra</a:t>
            </a:r>
            <a:r>
              <a:rPr lang="en-US" b="0" i="0" dirty="0">
                <a:solidFill>
                  <a:srgbClr val="171717"/>
                </a:solidFill>
                <a:effectLst/>
                <a:latin typeface="Segoe UI" panose="020B0502040204020203" pitchFamily="34" charset="0"/>
              </a:rPr>
              <a:t>, each Azure AD organization is fully independent: a peer that is logically independent from the other Azure AD organizations that you manage. This independence between organizations includes resource independence, administrative independence, and synchronization independence. There is no parent-child relationship between organizations.</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If you create or delete an Azure AD resource in one organization, it has no impact on any resource in another organization, with the partial exception of external users.</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register one of your domain names with one organization, it can't be used by any other organization.</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Administrative independence</a:t>
            </a:r>
          </a:p>
          <a:p>
            <a:pPr algn="l"/>
            <a:r>
              <a:rPr lang="en-US" b="0" i="0" dirty="0">
                <a:solidFill>
                  <a:srgbClr val="171717"/>
                </a:solidFill>
                <a:effectLst/>
                <a:latin typeface="Segoe UI" panose="020B0502040204020203" pitchFamily="34" charset="0"/>
              </a:rPr>
              <a:t>If a non-administrative user of organization 'Contoso' creates a test organization 'Test,' then:</a:t>
            </a:r>
          </a:p>
          <a:p>
            <a:pPr algn="l">
              <a:buFont typeface="Arial" panose="020B0604020202020204" pitchFamily="34" charset="0"/>
              <a:buChar char="•"/>
            </a:pPr>
            <a:r>
              <a:rPr lang="en-US" b="0" i="0" dirty="0">
                <a:solidFill>
                  <a:srgbClr val="171717"/>
                </a:solidFill>
                <a:effectLst/>
                <a:latin typeface="Segoe UI" panose="020B0502040204020203" pitchFamily="34" charset="0"/>
              </a:rPr>
              <a:t>By default, the user who creates a organization is added as an external user in that new organization, and assigned the global administrator role in that organization.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administrators of organization 'Contoso' have no direct administrative privileges to organization 'Test,' unless an administrator of 'Test' specifically grants them these privileges. However, administrators of 'Contoso' can control access to organization 'Test' if they sign in to the user account that created 'Test.'</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add or remove an Azure AD role for a user in one organization, the change does not affect the roles that the user is assigned in any other Azure AD organization.</a:t>
            </a:r>
          </a:p>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793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Azure landing zones help you choose a direction for your overall Azure environment. But as an ISV, SaaS provider, or startup, your specific implementation needs might differ from more standard customer scenarios. The following are just a few different implementation scenario examples: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build software that customers deploy into their own subscriptions.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have your own </a:t>
            </a:r>
            <a:r>
              <a:rPr lang="en-US" b="0" i="1" dirty="0">
                <a:solidFill>
                  <a:srgbClr val="171717"/>
                </a:solidFill>
                <a:effectLst/>
                <a:latin typeface="Segoe UI" panose="020B0502040204020203" pitchFamily="34" charset="0"/>
              </a:rPr>
              <a:t>control plane</a:t>
            </a:r>
            <a:r>
              <a:rPr lang="en-US" b="0" i="0" dirty="0">
                <a:solidFill>
                  <a:srgbClr val="171717"/>
                </a:solidFill>
                <a:effectLst/>
                <a:latin typeface="Segoe UI" panose="020B0502040204020203" pitchFamily="34" charset="0"/>
              </a:rPr>
              <a:t> and use automation scripts or software to deploy and configure Azure resources for your SaaS solutions.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You're a small ISV or startup and want to start with the lowest possible cost, and might not want to initially use services like Azure Firewall and Azure DDoS Protection.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You're a large SaaS ISV and plan to split your SaaS application across multiple subscriptions for scale. You also want to group the subscriptions so they correspond to your development, test, staging, and production environments.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 organization's operating model separates the roles of your corporate IT team and your SaaS product teams. Your organization's corporate IT team might manage resources like Microsoft Office 365 and Microsoft Teams, and your SaaS product team might be responsible for building and operating your SaaS product (including its central platform and identity components).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014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Customers may take slightly different routes, but the end-goal should be the same.</a:t>
            </a:r>
          </a:p>
          <a:p>
            <a:endParaRPr lang="en-US"/>
          </a:p>
          <a:p>
            <a:r>
              <a:rPr lang="en-US"/>
              <a:t>With the target end-state in mind, we recommend a common, unified approach to landing zone implementation.</a:t>
            </a:r>
          </a:p>
          <a:p>
            <a:endParaRPr lang="en-US"/>
          </a:p>
          <a:p>
            <a:pPr marL="171450" indent="-171450">
              <a:buFont typeface="Arial" panose="020B0604020202020204" pitchFamily="34" charset="0"/>
              <a:buChar char="•"/>
            </a:pPr>
            <a:r>
              <a:rPr lang="en-US"/>
              <a:t>Progressing to the target end-state [Azure landing zones conceptual architecture] </a:t>
            </a:r>
          </a:p>
          <a:p>
            <a:pPr marL="171450" indent="-171450">
              <a:buFont typeface="Arial" panose="020B0604020202020204" pitchFamily="34" charset="0"/>
              <a:buChar char="•"/>
            </a:pPr>
            <a:r>
              <a:rPr lang="en-US"/>
              <a:t>All the onramps lead to the same freeway (ALZ conceptual architecture)</a:t>
            </a:r>
          </a:p>
          <a:p>
            <a:pPr marL="171450" indent="-171450">
              <a:buFont typeface="Arial" panose="020B0604020202020204" pitchFamily="34" charset="0"/>
              <a:buChar char="•"/>
            </a:pPr>
            <a:r>
              <a:rPr lang="en-US"/>
              <a:t>Your chosen design areas will affect your end-result, whether Start (greenfield development), Align (brownfield development involving refactoring), or Enhance (adding new controls or features to your environment).</a:t>
            </a:r>
          </a:p>
          <a:p>
            <a:pPr marL="0" indent="0">
              <a:buFont typeface="Arial" panose="020B0604020202020204" pitchFamily="34" charset="0"/>
              <a:buNone/>
            </a:pPr>
            <a:endParaRPr lang="en-US"/>
          </a:p>
          <a:p>
            <a:r>
              <a:rPr lang="en-US"/>
              <a:t>Sometimes, organizations start down their own path – with a smaller subset of the design areas – and then look to bring their environment in closer alignment to the conceptual architecture.</a:t>
            </a:r>
          </a:p>
          <a:p>
            <a:r>
              <a:rPr lang="en-US"/>
              <a:t>This alignment drives towards the same outcome as if they’d taken one of the implementation options – and we’ll cover ALIGN a little later.</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267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Landing zone implementation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https://docs.microsoft.com/en-us/azure/cloud-adoption-framework/ready/landing-zone/implementation-options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Implementation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Portal - Azure landing zone accelerator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Bicep - </a:t>
            </a:r>
            <a:r>
              <a:rPr lang="en-US" b="0" dirty="0">
                <a:solidFill>
                  <a:srgbClr val="D4D4D4"/>
                </a:solidFill>
                <a:effectLst/>
                <a:latin typeface="Consolas" panose="020B0609020204030204" pitchFamily="49" charset="0"/>
              </a:rPr>
              <a:t>modular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Terraform – Popular OSS tool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661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11/1/2022 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2416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11/1/2022 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11/1/2022 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36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11/1/2022 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19</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endParaRPr lang="en-IN" sz="120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follows the strategy and planning works. It focusses on preparing cloud environment for the planned changes.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This is a key stage of the journey, as it represents the first technical implementation stage of the adoption. </a:t>
            </a:r>
          </a:p>
          <a:p>
            <a:pPr marL="0" lvl="0" indent="0">
              <a:buFont typeface="Arial" panose="020B0604020202020204" pitchFamily="34" charset="0"/>
              <a:buNone/>
            </a:pPr>
            <a:r>
              <a:rPr lang="en-IN" sz="1200" b="0" kern="1200" dirty="0">
                <a:solidFill>
                  <a:schemeClr val="tx1"/>
                </a:solidFill>
                <a:effectLst/>
                <a:latin typeface="+mn-lt"/>
                <a:ea typeface="+mn-ea"/>
                <a:cs typeface="+mn-cs"/>
              </a:rPr>
              <a:t>A strong starting point is crucial for a great outcome, so the core elements of the Ready methodology are key success factors.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is also a jump-off point for several of the other methodologies, which rely on the strong start as fuel for their own success: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Migrate: Migrate and modernize existing workloads on the cloud.</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Innovate: Develop new cloud-native or hybrid solutions.</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Govern: Govern the environment and workloads to ensure industry standards and regulatory requirements. </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Manage: Conduct </a:t>
            </a:r>
            <a:r>
              <a:rPr lang="en-IN" sz="1200" kern="1200" dirty="0">
                <a:solidFill>
                  <a:schemeClr val="tx1"/>
                </a:solidFill>
                <a:effectLst/>
                <a:latin typeface="+mn-lt"/>
                <a:ea typeface="+mn-ea"/>
                <a:cs typeface="+mn-cs"/>
              </a:rPr>
              <a:t>operations management for cloud and hybrid solutions.</a:t>
            </a:r>
          </a:p>
          <a:p>
            <a:endParaRPr lang="en-IN" dirty="0"/>
          </a:p>
          <a:p>
            <a:r>
              <a:rPr lang="en-IN" dirty="0"/>
              <a:t>Let’s begin looking at what Azure landing zones are.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11/1/2022 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20</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21</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22</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23</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24</a:t>
            </a:fld>
            <a:endParaRPr lang="en-US"/>
          </a:p>
        </p:txBody>
      </p:sp>
    </p:spTree>
    <p:extLst>
      <p:ext uri="{BB962C8B-B14F-4D97-AF65-F5344CB8AC3E}">
        <p14:creationId xmlns:p14="http://schemas.microsoft.com/office/powerpoint/2010/main" val="622306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25</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11/1/2022 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5916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11/1/2022 3:20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5098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b="0" dirty="0"/>
              <a:t>This is a shared responsibility. Microsoft enables it with the proper capabilities and features in its platform, but the customer has to build it leveraging those capabilities correctly.</a:t>
            </a:r>
          </a:p>
          <a:p>
            <a:pPr marL="0" indent="0">
              <a:buFont typeface="Wingdings" panose="05000000000000000000" pitchFamily="2" charset="2"/>
              <a:buNone/>
            </a:pPr>
            <a:endParaRPr lang="en-US" b="1" dirty="0"/>
          </a:p>
          <a:p>
            <a:pPr marL="171450" indent="-171450">
              <a:buFontTx/>
              <a:buChar char="-"/>
            </a:pPr>
            <a:r>
              <a:rPr lang="en-US" b="0" dirty="0"/>
              <a:t>Azure's hybrid model—with unified operational management control processes and governance management—offers multiple solutions, enabling customers to confidently deliver hybrid workloads.</a:t>
            </a:r>
          </a:p>
          <a:p>
            <a:pPr marL="171450" indent="-171450">
              <a:buFontTx/>
              <a:buChar char="-"/>
            </a:pPr>
            <a:r>
              <a:rPr lang="en-US" b="0" dirty="0"/>
              <a:t>Azure provides customers with the controls, methods, tools, and support</a:t>
            </a:r>
          </a:p>
          <a:p>
            <a:pPr marL="171450" indent="-171450">
              <a:buFontTx/>
              <a:buChar char="-"/>
            </a:pPr>
            <a:r>
              <a:rPr lang="en-US" b="0" dirty="0"/>
              <a:t>The customer brings a deep understanding of their goals, constraints, and requirements, along with knowledge specific to their industry.</a:t>
            </a:r>
          </a:p>
          <a:p>
            <a:pPr marL="171450" indent="-171450">
              <a:buFontTx/>
              <a:buChar char="-"/>
            </a:pPr>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904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Microsoft Azure Well-Architected Framework enables cloud solution success.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dirty="0">
              <a:solidFill>
                <a:schemeClr val="tx1"/>
              </a:solidFill>
              <a:effectLst/>
              <a:latin typeface="Segoe "/>
              <a:ea typeface="+mn-ea"/>
              <a:cs typeface="+mn-cs"/>
            </a:endParaRPr>
          </a:p>
          <a:p>
            <a:pPr marL="0" indent="0">
              <a:buFontTx/>
              <a:buNone/>
            </a:pPr>
            <a:r>
              <a:rPr lang="en-US" sz="1200" b="1" i="0" u="none" strike="noStrike" kern="1200" dirty="0">
                <a:solidFill>
                  <a:schemeClr val="tx1"/>
                </a:solidFill>
                <a:effectLst/>
                <a:latin typeface="Segoe "/>
                <a:ea typeface="+mn-ea"/>
                <a:cs typeface="+mn-cs"/>
              </a:rPr>
              <a:t>Well-architected</a:t>
            </a:r>
            <a:r>
              <a:rPr lang="en-US" sz="1200" b="0" i="0" u="none" strike="noStrike" kern="1200" dirty="0">
                <a:solidFill>
                  <a:schemeClr val="tx1"/>
                </a:solidFill>
                <a:effectLst/>
                <a:latin typeface="Segoe "/>
                <a:ea typeface="+mn-ea"/>
                <a:cs typeface="+mn-cs"/>
              </a:rPr>
              <a:t> </a:t>
            </a:r>
          </a:p>
          <a:p>
            <a:pPr marL="171450" indent="-171450">
              <a:buFont typeface="Wingdings" panose="05000000000000000000" pitchFamily="2" charset="2"/>
              <a:buChar char="Ø"/>
            </a:pPr>
            <a:r>
              <a:rPr lang="en-US" sz="1200" b="0" i="0" u="none" strike="noStrike" kern="1200" dirty="0">
                <a:solidFill>
                  <a:schemeClr val="tx1"/>
                </a:solidFill>
                <a:effectLst/>
                <a:latin typeface="Segoe "/>
                <a:ea typeface="+mn-ea"/>
                <a:cs typeface="+mn-cs"/>
              </a:rPr>
              <a:t>Operationalizes </a:t>
            </a:r>
            <a:r>
              <a:rPr lang="en-US" sz="1200" dirty="0">
                <a:solidFill>
                  <a:schemeClr val="bg1"/>
                </a:solidFill>
                <a:highlight>
                  <a:srgbClr val="000000"/>
                </a:highlight>
              </a:rPr>
              <a:t>Microsoft Azure Well-Architected Framework’s 5 principles : cost optimization, operational excellence, performance efficiency, and reliability.</a:t>
            </a:r>
          </a:p>
          <a:p>
            <a:pPr marL="171450" indent="-171450">
              <a:buFont typeface="Wingdings" panose="05000000000000000000" pitchFamily="2" charset="2"/>
              <a:buChar char="Ø"/>
            </a:pPr>
            <a:r>
              <a:rPr lang="en-US" sz="1200" spc="-50" dirty="0">
                <a:solidFill>
                  <a:srgbClr val="50E6FF"/>
                </a:solidFill>
                <a:latin typeface="Segoe UI Semibold"/>
              </a:rPr>
              <a:t>Design</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build</a:t>
            </a:r>
            <a:r>
              <a:rPr lang="en-US" sz="1200" dirty="0">
                <a:solidFill>
                  <a:schemeClr val="bg1"/>
                </a:solidFill>
                <a:latin typeface="Segoe UI" panose="020B0502040204020203" pitchFamily="34" charset="0"/>
                <a:cs typeface="Segoe UI" panose="020B0502040204020203" pitchFamily="34" charset="0"/>
              </a:rPr>
              <a:t>, and </a:t>
            </a:r>
            <a:r>
              <a:rPr lang="en-US" sz="1200" spc="-50" dirty="0">
                <a:solidFill>
                  <a:srgbClr val="50E6FF"/>
                </a:solidFill>
                <a:latin typeface="Segoe UI Semibold"/>
              </a:rPr>
              <a:t>optimize</a:t>
            </a:r>
            <a:r>
              <a:rPr lang="en-US" sz="1200" dirty="0">
                <a:solidFill>
                  <a:schemeClr val="bg1"/>
                </a:solidFill>
                <a:latin typeface="Segoe UI" panose="020B0502040204020203" pitchFamily="34" charset="0"/>
                <a:cs typeface="Segoe UI" panose="020B0502040204020203" pitchFamily="34" charset="0"/>
              </a:rPr>
              <a:t> cloud solutions, using </a:t>
            </a:r>
            <a:r>
              <a:rPr lang="en-US" sz="1200" spc="-50" dirty="0">
                <a:solidFill>
                  <a:srgbClr val="50E6FF"/>
                </a:solidFill>
                <a:latin typeface="Segoe UI Semibold"/>
              </a:rPr>
              <a:t>architectural</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guidance</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assessments</a:t>
            </a:r>
            <a:r>
              <a:rPr lang="en-US" sz="1200" dirty="0">
                <a:solidFill>
                  <a:schemeClr val="bg1"/>
                </a:solidFill>
                <a:latin typeface="Segoe UI" panose="020B0502040204020203" pitchFamily="34" charset="0"/>
                <a:cs typeface="Segoe UI" panose="020B0502040204020203" pitchFamily="34" charset="0"/>
              </a:rPr>
              <a:t>, and </a:t>
            </a:r>
            <a:r>
              <a:rPr lang="en-US" sz="1200" spc="-50" dirty="0">
                <a:solidFill>
                  <a:srgbClr val="50E6FF"/>
                </a:solidFill>
                <a:latin typeface="Segoe UI Semibold"/>
              </a:rPr>
              <a:t>industry</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best</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practices.</a:t>
            </a:r>
          </a:p>
          <a:p>
            <a:pPr marL="0" indent="0">
              <a:buFont typeface="Wingdings" panose="05000000000000000000" pitchFamily="2" charset="2"/>
              <a:buNone/>
            </a:pPr>
            <a:endParaRPr lang="en-US" sz="1200" dirty="0">
              <a:solidFill>
                <a:schemeClr val="bg1"/>
              </a:solidFill>
              <a:highlight>
                <a:srgbClr val="000000"/>
              </a:highlight>
            </a:endParaRP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Cost-Optimization: </a:t>
            </a:r>
            <a:r>
              <a:rPr lang="en-US" sz="1200" b="0" kern="1200" dirty="0">
                <a:solidFill>
                  <a:schemeClr val="tx1"/>
                </a:solidFill>
                <a:effectLst/>
                <a:latin typeface="+mn-lt"/>
                <a:ea typeface="+mn-ea"/>
                <a:cs typeface="+mn-cs"/>
              </a:rPr>
              <a:t>Design "pay-as-you-go" cost-effective workloads, aligned with business objectives/ROI, while maintaining a budget.</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Operational Excellence: </a:t>
            </a:r>
            <a:r>
              <a:rPr lang="en-US" sz="1200" b="0" kern="1200" dirty="0">
                <a:solidFill>
                  <a:schemeClr val="tx1"/>
                </a:solidFill>
                <a:effectLst/>
                <a:latin typeface="+mn-lt"/>
                <a:ea typeface="+mn-ea"/>
                <a:cs typeface="+mn-cs"/>
              </a:rPr>
              <a:t>Design reliable, predictable, automated deployments, with monitoring, performance management, and extensive automated and manual testing from an infrastructure and application perspective.</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Performance Efficiency: </a:t>
            </a:r>
            <a:r>
              <a:rPr lang="en-US" sz="1200" b="0" kern="1200" dirty="0">
                <a:solidFill>
                  <a:schemeClr val="tx1"/>
                </a:solidFill>
                <a:effectLst/>
                <a:latin typeface="+mn-lt"/>
                <a:ea typeface="+mn-ea"/>
                <a:cs typeface="+mn-cs"/>
              </a:rPr>
              <a:t>Lower maintenance costs, improve user experience, and increase agility by architecting solutions with scalability baked-in. Move to PaaS by default, to use built-in scaling functionality.</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Reliability: </a:t>
            </a:r>
            <a:r>
              <a:rPr lang="en-US" sz="1200" b="0" kern="1200" dirty="0">
                <a:solidFill>
                  <a:schemeClr val="tx1"/>
                </a:solidFill>
                <a:effectLst/>
                <a:latin typeface="+mn-lt"/>
                <a:ea typeface="+mn-ea"/>
                <a:cs typeface="+mn-cs"/>
              </a:rPr>
              <a:t>Scale out instead of scaling up with expensive hardware, and build reliability across deployments with resilient, HA applications, and failure mode analysis.</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Security: </a:t>
            </a:r>
            <a:r>
              <a:rPr lang="en-US" sz="1200" b="0" kern="1200" dirty="0">
                <a:solidFill>
                  <a:schemeClr val="tx1"/>
                </a:solidFill>
                <a:effectLst/>
                <a:latin typeface="+mn-lt"/>
                <a:ea typeface="+mn-ea"/>
                <a:cs typeface="+mn-cs"/>
              </a:rPr>
              <a:t>Build with security by design--to provide confidentiality, integrity, and availability assurances against deliberate attacks and abuse of your valuable data and systems. </a:t>
            </a:r>
          </a:p>
          <a:p>
            <a:pPr marL="342900" indent="-342900">
              <a:buFont typeface="Wingdings" panose="05000000000000000000" pitchFamily="2" charset="2"/>
              <a:buChar char="§"/>
            </a:pPr>
            <a:endParaRPr lang="en-US" sz="1200" kern="1200" dirty="0">
              <a:solidFill>
                <a:schemeClr val="tx1"/>
              </a:solidFill>
              <a:effectLst/>
              <a:latin typeface="+mn-lt"/>
              <a:ea typeface="+mn-ea"/>
              <a:cs typeface="+mn-cs"/>
            </a:endParaRPr>
          </a:p>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11/1/2022 3:21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097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11/1/2022 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11/1/2022 3:21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15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11/1/2022 3:21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7754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11/1/2022 3:21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3584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11/1/2022 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11/1/2022 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landing zones focus on unifying technologies and technical guidance to help you build a successful cloud environment. </a:t>
            </a:r>
          </a:p>
          <a:p>
            <a:endParaRPr lang="en-US"/>
          </a:p>
          <a:p>
            <a:r>
              <a:rPr lang="en-US"/>
              <a:t>In general, Azure landing zones:</a:t>
            </a:r>
          </a:p>
          <a:p>
            <a:endParaRPr lang="en-US"/>
          </a:p>
          <a:p>
            <a:pPr marL="171450" indent="-171450">
              <a:buFont typeface="Arial" panose="020B0604020202020204" pitchFamily="34" charset="0"/>
              <a:buChar char="•"/>
            </a:pPr>
            <a:r>
              <a:rPr lang="en-US"/>
              <a:t>Offer repeatable packaged environments </a:t>
            </a:r>
          </a:p>
          <a:p>
            <a:pPr marL="171450" indent="-171450">
              <a:buFont typeface="Arial" panose="020B0604020202020204" pitchFamily="34" charset="0"/>
              <a:buChar char="•"/>
            </a:pPr>
            <a:r>
              <a:rPr lang="en-US"/>
              <a:t>Enable migrations and net new apps.	</a:t>
            </a:r>
          </a:p>
          <a:p>
            <a:pPr marL="171450" indent="-171450">
              <a:buFont typeface="Arial" panose="020B0604020202020204" pitchFamily="34" charset="0"/>
              <a:buChar char="•"/>
            </a:pPr>
            <a:r>
              <a:rPr lang="en-US"/>
              <a:t>Simplify the process of starting a cloud environment, to enable teams to focus on migration or innovation</a:t>
            </a:r>
          </a:p>
          <a:p>
            <a:endParaRPr lang="en-US"/>
          </a:p>
          <a:p>
            <a:r>
              <a:rPr lang="en-US"/>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a:solidFill>
                  <a:schemeClr val="tx1"/>
                </a:solidFill>
                <a:effectLst/>
                <a:latin typeface="Segoe UI" panose="020B0502040204020203" pitchFamily="34" charset="0"/>
                <a:ea typeface="+mn-ea"/>
                <a:cs typeface="+mn-cs"/>
              </a:rPr>
              <a:t>Just like organizing books in library (think of a book being a resource on a shelf in a cabinet in a room in the library) comes with set of principals (labelling, category).  ALZ comes with set of design principals, which are necessary for organizing resources in subscriptions. These are (read out the 5 principles)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9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a:solidFill>
                  <a:schemeClr val="tx1"/>
                </a:solidFill>
                <a:effectLst/>
                <a:latin typeface="Segoe UI" panose="020B0502040204020203" pitchFamily="34" charset="0"/>
                <a:ea typeface="+mn-ea"/>
                <a:cs typeface="+mn-cs"/>
              </a:rPr>
              <a:t>I’ll cover these principles in more detail in the following slides.</a:t>
            </a:r>
          </a:p>
          <a:p>
            <a:pPr marL="228600" indent="-228600">
              <a:buFont typeface="+mj-lt"/>
              <a:buAutoNum type="arabicPeriod"/>
            </a:pPr>
            <a:endParaRPr lang="en-US" sz="900" b="0" i="0" kern="120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strike="sngStrike" kern="120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strike="sngStrike"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strike="sngStrike" kern="1200">
                <a:solidFill>
                  <a:schemeClr val="tx1"/>
                </a:solidFill>
                <a:effectLst/>
                <a:latin typeface="Segoe UI" panose="020B0502040204020203" pitchFamily="34" charset="0"/>
                <a:ea typeface="+mn-ea"/>
                <a:cs typeface="+mn-cs"/>
              </a:rPr>
              <a:t>The ALZ architecture should </a:t>
            </a:r>
            <a:r>
              <a:rPr lang="en-US" sz="900" b="1" i="0" strike="sngStrike" kern="1200">
                <a:solidFill>
                  <a:schemeClr val="tx1"/>
                </a:solidFill>
                <a:effectLst/>
                <a:latin typeface="Segoe UI" panose="020B0502040204020203" pitchFamily="34" charset="0"/>
                <a:ea typeface="+mn-ea"/>
                <a:cs typeface="+mn-cs"/>
              </a:rPr>
              <a:t>NOT</a:t>
            </a:r>
            <a:r>
              <a:rPr lang="en-US" sz="900" b="0" i="0" strike="sngStrike" kern="120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strike="sngStrike" kern="1200" err="1">
                <a:solidFill>
                  <a:schemeClr val="tx1"/>
                </a:solidFill>
                <a:effectLst/>
                <a:latin typeface="Segoe UI" panose="020B0502040204020203" pitchFamily="34" charset="0"/>
                <a:ea typeface="+mn-ea"/>
                <a:cs typeface="+mn-cs"/>
              </a:rPr>
              <a:t>AppOps</a:t>
            </a:r>
            <a:r>
              <a:rPr lang="en-US" sz="900" b="0" i="0" strike="sngStrike" kern="120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strike="sngStrike">
                <a:latin typeface="Segoe UI"/>
                <a:cs typeface="Segoe UI"/>
              </a:rPr>
              <a:t>The ALZ architecture</a:t>
            </a:r>
            <a:r>
              <a:rPr lang="en-US" sz="900" b="0" i="0" strike="sngStrike" kern="120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strike="sngStrike" kern="1200">
                <a:solidFill>
                  <a:schemeClr val="tx1"/>
                </a:solidFill>
                <a:effectLst/>
                <a:latin typeface="Segoe UI"/>
                <a:cs typeface="Segoe UI"/>
              </a:rPr>
              <a:t>The</a:t>
            </a:r>
            <a:r>
              <a:rPr lang="en-US" sz="900" strike="sngStrike">
                <a:latin typeface="Segoe UI"/>
                <a:cs typeface="Segoe UI"/>
              </a:rPr>
              <a:t> ALZ</a:t>
            </a:r>
            <a:r>
              <a:rPr lang="en-US" sz="900" b="0" i="0" strike="sngStrike" kern="120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strike="sngStrike">
              <a:latin typeface="Segoe UI"/>
              <a:cs typeface="Segoe UI"/>
            </a:endParaRPr>
          </a:p>
          <a:p>
            <a:pPr marL="228600" indent="-228600">
              <a:buFont typeface="+mj-lt"/>
              <a:buAutoNum type="arabicPeriod"/>
            </a:pPr>
            <a:r>
              <a:rPr lang="en-US" sz="882" b="0" i="0" strike="sngStrike" kern="120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strike="sngStrike"/>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11/1/2022 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11/1/2022 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645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7.xml"/><Relationship Id="rId4" Type="http://schemas.openxmlformats.org/officeDocument/2006/relationships/image" Target="../media/image79.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7.xml"/><Relationship Id="rId4" Type="http://schemas.openxmlformats.org/officeDocument/2006/relationships/image" Target="../media/image90.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3.jpeg"/><Relationship Id="rId1" Type="http://schemas.openxmlformats.org/officeDocument/2006/relationships/slideMaster" Target="../slideMasters/slideMaster8.xml"/><Relationship Id="rId4" Type="http://schemas.openxmlformats.org/officeDocument/2006/relationships/image" Target="../media/image94.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5.jpe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4" Type="http://schemas.openxmlformats.org/officeDocument/2006/relationships/image" Target="../media/image99.sv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5" Type="http://schemas.openxmlformats.org/officeDocument/2006/relationships/image" Target="../media/image101.emf"/><Relationship Id="rId4" Type="http://schemas.openxmlformats.org/officeDocument/2006/relationships/image" Target="../media/image100.sv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0.xml"/><Relationship Id="rId1" Type="http://schemas.openxmlformats.org/officeDocument/2006/relationships/tags" Target="../tags/tag6.xml"/><Relationship Id="rId4" Type="http://schemas.openxmlformats.org/officeDocument/2006/relationships/image" Target="../media/image108.emf"/></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7.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2.xml"/><Relationship Id="rId1" Type="http://schemas.openxmlformats.org/officeDocument/2006/relationships/tags" Target="../tags/tag7.xml"/><Relationship Id="rId4" Type="http://schemas.openxmlformats.org/officeDocument/2006/relationships/image" Target="../media/image112.emf"/></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4" Type="http://schemas.openxmlformats.org/officeDocument/2006/relationships/image" Target="../media/image11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13.xml"/><Relationship Id="rId4" Type="http://schemas.openxmlformats.org/officeDocument/2006/relationships/image" Target="../media/image79.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15.jpeg"/><Relationship Id="rId1" Type="http://schemas.openxmlformats.org/officeDocument/2006/relationships/slideMaster" Target="../slideMasters/slideMaster13.xml"/><Relationship Id="rId4" Type="http://schemas.openxmlformats.org/officeDocument/2006/relationships/image" Target="../media/image90.jpeg"/></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4.xml"/><Relationship Id="rId4" Type="http://schemas.openxmlformats.org/officeDocument/2006/relationships/image" Target="../media/image5.png"/></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4.xml"/><Relationship Id="rId4" Type="http://schemas.openxmlformats.org/officeDocument/2006/relationships/image" Target="../media/image3.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4.xml"/><Relationship Id="rId1" Type="http://schemas.openxmlformats.org/officeDocument/2006/relationships/tags" Target="../tags/tag8.xml"/><Relationship Id="rId4" Type="http://schemas.openxmlformats.org/officeDocument/2006/relationships/image" Target="../media/image3.emf"/></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4.xml"/><Relationship Id="rId1" Type="http://schemas.openxmlformats.org/officeDocument/2006/relationships/tags" Target="../tags/tag9.xml"/><Relationship Id="rId4" Type="http://schemas.openxmlformats.org/officeDocument/2006/relationships/image" Target="../media/image3.emf"/></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1.xml"/></Relationships>
</file>

<file path=ppt/slideLayouts/_rels/slideLayout465.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2.xml"/></Relationships>
</file>

<file path=ppt/slideLayouts/_rels/slideLayout46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4.xml"/><Relationship Id="rId1" Type="http://schemas.openxmlformats.org/officeDocument/2006/relationships/tags" Target="../tags/tag14.xml"/><Relationship Id="rId4" Type="http://schemas.openxmlformats.org/officeDocument/2006/relationships/image" Target="../media/image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4.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4" Type="http://schemas.openxmlformats.org/officeDocument/2006/relationships/image" Target="../media/image113.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15.xml"/><Relationship Id="rId4" Type="http://schemas.openxmlformats.org/officeDocument/2006/relationships/image" Target="../media/image79.jpeg"/></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15.xml"/><Relationship Id="rId4" Type="http://schemas.openxmlformats.org/officeDocument/2006/relationships/image" Target="../media/image9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6.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6.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6.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3.jpeg"/><Relationship Id="rId1" Type="http://schemas.openxmlformats.org/officeDocument/2006/relationships/slideMaster" Target="../slideMasters/slideMaster17.xml"/><Relationship Id="rId4" Type="http://schemas.openxmlformats.org/officeDocument/2006/relationships/image" Target="../media/image94.png"/></Relationships>
</file>

<file path=ppt/slideLayouts/_rels/slideLayout58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7.xml"/></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5.jpeg"/><Relationship Id="rId1" Type="http://schemas.openxmlformats.org/officeDocument/2006/relationships/slideMaster" Target="../slideMasters/slideMaster17.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7.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7.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7.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59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7.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7.xml"/></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7.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35.svg"/></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27.svg"/></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8.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8.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4.xml"/><Relationship Id="rId4" Type="http://schemas.openxmlformats.org/officeDocument/2006/relationships/image" Target="../media/image57.jpe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11/1/2022</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11/1/2022</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11/1/2022</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11/1/2022</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11/1/2022</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11/1/2022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2187149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360047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spTree>
    <p:extLst>
      <p:ext uri="{BB962C8B-B14F-4D97-AF65-F5344CB8AC3E}">
        <p14:creationId xmlns:p14="http://schemas.microsoft.com/office/powerpoint/2010/main" val="20805643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1" y="2323341"/>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151351947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721269538"/>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9" y="206107"/>
            <a:ext cx="5583404" cy="6409831"/>
          </a:xfrm>
          <a:prstGeom prst="rect">
            <a:avLst/>
          </a:prstGeom>
        </p:spPr>
      </p:pic>
    </p:spTree>
    <p:extLst>
      <p:ext uri="{BB962C8B-B14F-4D97-AF65-F5344CB8AC3E}">
        <p14:creationId xmlns:p14="http://schemas.microsoft.com/office/powerpoint/2010/main" val="1929433585"/>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4" y="321591"/>
            <a:ext cx="5413537" cy="6214821"/>
          </a:xfrm>
          <a:prstGeom prst="rect">
            <a:avLst/>
          </a:prstGeom>
        </p:spPr>
      </p:pic>
    </p:spTree>
    <p:extLst>
      <p:ext uri="{BB962C8B-B14F-4D97-AF65-F5344CB8AC3E}">
        <p14:creationId xmlns:p14="http://schemas.microsoft.com/office/powerpoint/2010/main" val="77434048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836769167"/>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3" y="0"/>
            <a:ext cx="6080099" cy="6858000"/>
          </a:xfrm>
          <a:prstGeom prst="rect">
            <a:avLst/>
          </a:prstGeom>
        </p:spPr>
      </p:pic>
    </p:spTree>
    <p:extLst>
      <p:ext uri="{BB962C8B-B14F-4D97-AF65-F5344CB8AC3E}">
        <p14:creationId xmlns:p14="http://schemas.microsoft.com/office/powerpoint/2010/main" val="1079816964"/>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4818310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248586238"/>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4617158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5" y="1168945"/>
            <a:ext cx="547437" cy="3786998"/>
          </a:xfrm>
          <a:prstGeom prst="rect">
            <a:avLst/>
          </a:prstGeom>
        </p:spPr>
        <p:txBody>
          <a:bodyPr wrap="square" lIns="0" tIns="0" rIns="0" bIns="0">
            <a:noAutofit/>
          </a:bodyPr>
          <a:lstStyle>
            <a:lvl1pPr marL="0" indent="0" defTabSz="507136">
              <a:spcAft>
                <a:spcPts val="490"/>
              </a:spcAft>
              <a:buNone/>
              <a:defRPr sz="1765" spc="0" baseline="0">
                <a:solidFill>
                  <a:schemeClr val="tx2"/>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2" y="1168944"/>
            <a:ext cx="3290380" cy="3786998"/>
          </a:xfrm>
          <a:prstGeom prst="rect">
            <a:avLst/>
          </a:prstGeom>
        </p:spPr>
        <p:txBody>
          <a:bodyPr wrap="square" lIns="0" tIns="0" rIns="0" bIns="0">
            <a:noAutofit/>
          </a:bodyPr>
          <a:lstStyle>
            <a:lvl1pPr marL="0" indent="0" defTabSz="507136">
              <a:spcAft>
                <a:spcPts val="490"/>
              </a:spcAft>
              <a:buNone/>
              <a:defRPr sz="1765" spc="0" baseline="0">
                <a:solidFill>
                  <a:srgbClr val="000000"/>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8213262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021" indent="0">
              <a:buNone/>
              <a:defRPr/>
            </a:lvl3pPr>
            <a:lvl4pPr marL="672032" indent="0">
              <a:buNone/>
              <a:defRPr/>
            </a:lvl4pPr>
            <a:lvl5pPr marL="896042"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7" y="3015704"/>
            <a:ext cx="11306469" cy="216206"/>
          </a:xfrm>
          <a:prstGeom prst="rect">
            <a:avLst/>
          </a:prstGeom>
        </p:spPr>
        <p:txBody>
          <a:bodyPr lIns="0" tIns="0" rIns="0" bIns="0"/>
          <a:lstStyle>
            <a:lvl1pPr marL="0" indent="0">
              <a:lnSpc>
                <a:spcPts val="1765"/>
              </a:lnSpc>
              <a:spcBef>
                <a:spcPts val="0"/>
              </a:spcBef>
              <a:buNone/>
              <a:defRPr sz="1370" b="0" spc="0">
                <a:solidFill>
                  <a:schemeClr val="tx2"/>
                </a:solidFill>
                <a:latin typeface="+mj-lt"/>
              </a:defRPr>
            </a:lvl1pPr>
            <a:lvl2pPr marL="0" indent="0">
              <a:lnSpc>
                <a:spcPts val="1765"/>
              </a:lnSpc>
              <a:spcBef>
                <a:spcPts val="0"/>
              </a:spcBef>
              <a:buNone/>
              <a:defRPr sz="1370" spc="0">
                <a:solidFill>
                  <a:srgbClr val="000000"/>
                </a:solidFill>
              </a:defRPr>
            </a:lvl2pPr>
            <a:lvl3pPr marL="448021" indent="0">
              <a:buNone/>
              <a:defRPr/>
            </a:lvl3pPr>
            <a:lvl4pPr marL="672032" indent="0">
              <a:buNone/>
              <a:defRPr/>
            </a:lvl4pPr>
            <a:lvl5pPr marL="896042"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7" y="4503832"/>
            <a:ext cx="11306469" cy="150884"/>
          </a:xfrm>
          <a:prstGeom prst="rect">
            <a:avLst/>
          </a:prstGeo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021" indent="0">
              <a:buNone/>
              <a:defRPr/>
            </a:lvl3pPr>
            <a:lvl4pPr marL="672032"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1" y="4299926"/>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1"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Medium: body copy Segoe UI Regular 14/18</a:t>
            </a:r>
          </a:p>
        </p:txBody>
      </p:sp>
    </p:spTree>
    <p:extLst>
      <p:ext uri="{BB962C8B-B14F-4D97-AF65-F5344CB8AC3E}">
        <p14:creationId xmlns:p14="http://schemas.microsoft.com/office/powerpoint/2010/main" val="4047930836"/>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7" y="1922586"/>
            <a:ext cx="9384447" cy="3365537"/>
          </a:xfrm>
          <a:prstGeom prst="rect">
            <a:avLst/>
          </a:prstGeom>
        </p:spPr>
        <p:txBody>
          <a:bodyPr wrap="square" lIns="0" tIns="0" rIns="0" bIns="0">
            <a:spAutoFit/>
          </a:bodyPr>
          <a:lstStyle>
            <a:lvl1pPr marL="336015" marR="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017667671"/>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8"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19379576"/>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7"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1"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131147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5"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4"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9" y="1599724"/>
            <a:ext cx="3609417" cy="3108047"/>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5"/>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3"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7"/>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5"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55907842"/>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4"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7"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1"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6"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43352794"/>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748191324"/>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000000"/>
                </a:solidFill>
              </a:defRPr>
            </a:lvl1pPr>
          </a:lstStyle>
          <a:p>
            <a:pPr marL="0" lvl="0">
              <a:lnSpc>
                <a:spcPts val="5488"/>
              </a:lnSpc>
            </a:pPr>
            <a:r>
              <a:rPr lang="en-US"/>
              <a:t>Section title</a:t>
            </a:r>
          </a:p>
        </p:txBody>
      </p:sp>
    </p:spTree>
    <p:extLst>
      <p:ext uri="{BB962C8B-B14F-4D97-AF65-F5344CB8AC3E}">
        <p14:creationId xmlns:p14="http://schemas.microsoft.com/office/powerpoint/2010/main" val="2802233813"/>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FFFFFF"/>
                </a:solidFill>
              </a:defRPr>
            </a:lvl1pPr>
          </a:lstStyle>
          <a:p>
            <a:pPr marL="0" lvl="0">
              <a:lnSpc>
                <a:spcPts val="5488"/>
              </a:lnSpc>
            </a:pPr>
            <a:r>
              <a:rPr lang="en-US"/>
              <a:t>Section title</a:t>
            </a:r>
          </a:p>
        </p:txBody>
      </p:sp>
    </p:spTree>
    <p:extLst>
      <p:ext uri="{BB962C8B-B14F-4D97-AF65-F5344CB8AC3E}">
        <p14:creationId xmlns:p14="http://schemas.microsoft.com/office/powerpoint/2010/main" val="1170780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10075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7" y="620430"/>
            <a:ext cx="5541959" cy="403137"/>
          </a:xfrm>
          <a:prstGeom prst="rect">
            <a:avLst/>
          </a:prstGeom>
        </p:spPr>
        <p:txBody>
          <a:bodyPr wrap="square" lIns="0" tIns="0" rIns="0" bIns="0">
            <a:spAutoFit/>
          </a:bodyPr>
          <a:lstStyle>
            <a:lvl1pPr>
              <a:lnSpc>
                <a:spcPts val="3135"/>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4"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7" y="2576677"/>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6"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04524515"/>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1"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2" y="2152785"/>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5"/>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6"/>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1"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10"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1"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1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766054"/>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32241628"/>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2"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7950842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199172674"/>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a:prstGeom prst="rect">
            <a:avLst/>
          </a:prstGeom>
        </p:spPr>
        <p:txBody>
          <a:bodyPr lIns="0" tIns="0" rIns="0" bIns="0"/>
          <a:lstStyle>
            <a:lvl1pPr marL="0" indent="0">
              <a:lnSpc>
                <a:spcPts val="1174"/>
              </a:lnSpc>
              <a:spcBef>
                <a:spcPts val="882"/>
              </a:spcBef>
              <a:buFont typeface="Arial" panose="020B0604020202020204" pitchFamily="34" charset="0"/>
              <a:buNone/>
              <a:defRPr sz="980" b="0" i="0" spc="0">
                <a:solidFill>
                  <a:srgbClr val="000000"/>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58704384"/>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66291174"/>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3C3B41"/>
              </a:soli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784652" y="3933603"/>
            <a:ext cx="7116725" cy="2006453"/>
          </a:xfrm>
        </p:spPr>
        <p:txBody>
          <a:bodyPr anchor="t" anchorCtr="0">
            <a:noAutofit/>
          </a:bodyPr>
          <a:lstStyle>
            <a:lvl1pPr marL="0" indent="0">
              <a:spcAft>
                <a:spcPts val="1200"/>
              </a:spcAft>
              <a:buNone/>
              <a:defRPr sz="2000">
                <a:latin typeface="+mn-lt"/>
              </a:defRPr>
            </a:lvl1pPr>
            <a:lvl2pPr marL="228512"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2475336"/>
            <a:ext cx="3671849" cy="543185"/>
          </a:xfrm>
        </p:spPr>
        <p:txBody>
          <a:bodyPr anchor="t"/>
          <a:lstStyle>
            <a:lvl1pPr>
              <a:defRPr>
                <a:solidFill>
                  <a:schemeClr val="tx2"/>
                </a:solidFill>
              </a:defRPr>
            </a:lvl1pPr>
          </a:lstStyle>
          <a:p>
            <a:r>
              <a:rPr lang="en-US"/>
              <a:t>Title</a:t>
            </a:r>
          </a:p>
        </p:txBody>
      </p:sp>
      <p:sp>
        <p:nvSpPr>
          <p:cNvPr id="6" name="Text Placeholder 6">
            <a:extLst>
              <a:ext uri="{FF2B5EF4-FFF2-40B4-BE49-F238E27FC236}">
                <a16:creationId xmlns:a16="http://schemas.microsoft.com/office/drawing/2014/main" id="{FC4E6403-1510-4189-B264-7A2CFE825C7B}"/>
              </a:ext>
            </a:extLst>
          </p:cNvPr>
          <p:cNvSpPr>
            <a:spLocks noGrp="1"/>
          </p:cNvSpPr>
          <p:nvPr>
            <p:ph type="body" sz="quarter" idx="11"/>
          </p:nvPr>
        </p:nvSpPr>
        <p:spPr>
          <a:xfrm>
            <a:off x="609601" y="3933603"/>
            <a:ext cx="3643423" cy="492443"/>
          </a:xfrm>
        </p:spPr>
        <p:txBody>
          <a:bodyPr anchor="t" anchorCtr="0">
            <a:noAutofit/>
          </a:bodyPr>
          <a:lstStyle>
            <a:lvl1pPr marL="0" indent="0">
              <a:spcAft>
                <a:spcPts val="1200"/>
              </a:spcAft>
              <a:buNone/>
              <a:defRPr sz="2000">
                <a:latin typeface="+mj-lt"/>
              </a:defRPr>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34876306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00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428718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Tree>
    <p:extLst>
      <p:ext uri="{BB962C8B-B14F-4D97-AF65-F5344CB8AC3E}">
        <p14:creationId xmlns:p14="http://schemas.microsoft.com/office/powerpoint/2010/main" val="3304523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296783"/>
          </a:xfrm>
          <a:prstGeom prst="rect">
            <a:avLst/>
          </a:prstGeom>
        </p:spPr>
        <p:txBody>
          <a:bodyPr/>
          <a:lstStyle>
            <a:lvl1pPr marL="284683" indent="-28468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3" indent="-27535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16" indent="-28468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31" indent="-2240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43" indent="-2240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832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1216179"/>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9163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31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795550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427537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73161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04479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2060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90974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477018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374104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4068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381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60689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582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986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9138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14007586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8655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6914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476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56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879183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24075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319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3126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1702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4135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57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8665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0230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028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2227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646711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A5BC881A-B704-4B56-BC20-7D198460FBBC}"/>
              </a:ext>
            </a:extLst>
          </p:cNvPr>
          <p:cNvSpPr>
            <a:spLocks noGrp="1"/>
          </p:cNvSpPr>
          <p:nvPr>
            <p:ph type="title"/>
          </p:nvPr>
        </p:nvSpPr>
        <p:spPr>
          <a:xfrm>
            <a:off x="239581" y="292132"/>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DE0FC30-5499-42BB-8B84-F57D783A3BF2}"/>
              </a:ext>
            </a:extLst>
          </p:cNvPr>
          <p:cNvSpPr>
            <a:spLocks noGrp="1"/>
          </p:cNvSpPr>
          <p:nvPr>
            <p:ph sz="quarter" idx="10"/>
          </p:nvPr>
        </p:nvSpPr>
        <p:spPr>
          <a:xfrm>
            <a:off x="239581" y="5546713"/>
            <a:ext cx="1292225" cy="153888"/>
          </a:xfrm>
        </p:spPr>
        <p:txBody>
          <a:bodyPr/>
          <a:lstStyle>
            <a:lvl1pPr marL="0" indent="0">
              <a:buNone/>
              <a:defRPr sz="1000"/>
            </a:lvl1pPr>
          </a:lstStyle>
          <a:p>
            <a:pPr lvl="0"/>
            <a:endParaRPr lang="en-US"/>
          </a:p>
        </p:txBody>
      </p:sp>
      <p:sp>
        <p:nvSpPr>
          <p:cNvPr id="4" name="Content Placeholder 2">
            <a:extLst>
              <a:ext uri="{FF2B5EF4-FFF2-40B4-BE49-F238E27FC236}">
                <a16:creationId xmlns:a16="http://schemas.microsoft.com/office/drawing/2014/main" id="{02C17500-0AC2-419E-8C83-D8D9D456F965}"/>
              </a:ext>
            </a:extLst>
          </p:cNvPr>
          <p:cNvSpPr>
            <a:spLocks noGrp="1"/>
          </p:cNvSpPr>
          <p:nvPr>
            <p:ph sz="quarter" idx="11"/>
          </p:nvPr>
        </p:nvSpPr>
        <p:spPr>
          <a:xfrm>
            <a:off x="1748623" y="5546713"/>
            <a:ext cx="1292225" cy="153888"/>
          </a:xfrm>
        </p:spPr>
        <p:txBody>
          <a:bodyPr/>
          <a:lstStyle>
            <a:lvl1pPr marL="0" indent="0">
              <a:buNone/>
              <a:defRPr sz="1000"/>
            </a:lvl1pPr>
          </a:lstStyle>
          <a:p>
            <a:pPr lvl="0"/>
            <a:endParaRPr lang="en-US"/>
          </a:p>
        </p:txBody>
      </p:sp>
      <p:sp>
        <p:nvSpPr>
          <p:cNvPr id="5" name="Content Placeholder 2">
            <a:extLst>
              <a:ext uri="{FF2B5EF4-FFF2-40B4-BE49-F238E27FC236}">
                <a16:creationId xmlns:a16="http://schemas.microsoft.com/office/drawing/2014/main" id="{9DF397F8-EB43-4699-A793-976B2A474886}"/>
              </a:ext>
            </a:extLst>
          </p:cNvPr>
          <p:cNvSpPr>
            <a:spLocks noGrp="1"/>
          </p:cNvSpPr>
          <p:nvPr>
            <p:ph sz="quarter" idx="12"/>
          </p:nvPr>
        </p:nvSpPr>
        <p:spPr>
          <a:xfrm>
            <a:off x="239581" y="5981918"/>
            <a:ext cx="1292225" cy="153888"/>
          </a:xfrm>
        </p:spPr>
        <p:txBody>
          <a:bodyPr/>
          <a:lstStyle>
            <a:lvl1pPr marL="0" indent="0">
              <a:buNone/>
              <a:defRPr sz="1000"/>
            </a:lvl1pPr>
          </a:lstStyle>
          <a:p>
            <a:pPr lvl="0"/>
            <a:endParaRPr lang="en-US"/>
          </a:p>
        </p:txBody>
      </p:sp>
      <p:sp>
        <p:nvSpPr>
          <p:cNvPr id="6" name="Content Placeholder 2">
            <a:extLst>
              <a:ext uri="{FF2B5EF4-FFF2-40B4-BE49-F238E27FC236}">
                <a16:creationId xmlns:a16="http://schemas.microsoft.com/office/drawing/2014/main" id="{DD16740D-7992-4F80-A32B-F09F04410146}"/>
              </a:ext>
            </a:extLst>
          </p:cNvPr>
          <p:cNvSpPr>
            <a:spLocks noGrp="1"/>
          </p:cNvSpPr>
          <p:nvPr>
            <p:ph sz="quarter" idx="13"/>
          </p:nvPr>
        </p:nvSpPr>
        <p:spPr>
          <a:xfrm>
            <a:off x="1876327" y="5915017"/>
            <a:ext cx="1292225" cy="153888"/>
          </a:xfrm>
        </p:spPr>
        <p:txBody>
          <a:bodyPr/>
          <a:lstStyle>
            <a:lvl1pPr marL="0" indent="0">
              <a:buNone/>
              <a:defRPr sz="1000"/>
            </a:lvl1pPr>
          </a:lstStyle>
          <a:p>
            <a:pPr lvl="0"/>
            <a:endParaRPr lang="en-US"/>
          </a:p>
        </p:txBody>
      </p:sp>
      <p:sp>
        <p:nvSpPr>
          <p:cNvPr id="7" name="Content Placeholder 2">
            <a:extLst>
              <a:ext uri="{FF2B5EF4-FFF2-40B4-BE49-F238E27FC236}">
                <a16:creationId xmlns:a16="http://schemas.microsoft.com/office/drawing/2014/main" id="{F48B4960-96A9-4916-9FCE-C78E76C060F4}"/>
              </a:ext>
            </a:extLst>
          </p:cNvPr>
          <p:cNvSpPr>
            <a:spLocks noGrp="1"/>
          </p:cNvSpPr>
          <p:nvPr>
            <p:ph sz="quarter" idx="14"/>
          </p:nvPr>
        </p:nvSpPr>
        <p:spPr>
          <a:xfrm>
            <a:off x="263525" y="1049798"/>
            <a:ext cx="1292225" cy="153888"/>
          </a:xfrm>
        </p:spPr>
        <p:txBody>
          <a:bodyPr/>
          <a:lstStyle>
            <a:lvl1pPr marL="0" indent="0">
              <a:buNone/>
              <a:defRPr sz="1000"/>
            </a:lvl1pPr>
          </a:lstStyle>
          <a:p>
            <a:pPr lvl="0"/>
            <a:endParaRPr lang="en-US"/>
          </a:p>
        </p:txBody>
      </p:sp>
      <p:sp>
        <p:nvSpPr>
          <p:cNvPr id="8" name="Content Placeholder 2">
            <a:extLst>
              <a:ext uri="{FF2B5EF4-FFF2-40B4-BE49-F238E27FC236}">
                <a16:creationId xmlns:a16="http://schemas.microsoft.com/office/drawing/2014/main" id="{01E64F05-760E-441D-A0D2-33F4BECF6EF5}"/>
              </a:ext>
            </a:extLst>
          </p:cNvPr>
          <p:cNvSpPr>
            <a:spLocks noGrp="1"/>
          </p:cNvSpPr>
          <p:nvPr>
            <p:ph sz="quarter" idx="15"/>
          </p:nvPr>
        </p:nvSpPr>
        <p:spPr>
          <a:xfrm>
            <a:off x="1772567" y="1049798"/>
            <a:ext cx="1292225" cy="153888"/>
          </a:xfrm>
        </p:spPr>
        <p:txBody>
          <a:bodyPr/>
          <a:lstStyle>
            <a:lvl1pPr marL="0" indent="0">
              <a:buNone/>
              <a:defRPr sz="1000"/>
            </a:lvl1pPr>
          </a:lstStyle>
          <a:p>
            <a:pPr lvl="0"/>
            <a:endParaRPr lang="en-US"/>
          </a:p>
        </p:txBody>
      </p:sp>
      <p:sp>
        <p:nvSpPr>
          <p:cNvPr id="9" name="Content Placeholder 2">
            <a:extLst>
              <a:ext uri="{FF2B5EF4-FFF2-40B4-BE49-F238E27FC236}">
                <a16:creationId xmlns:a16="http://schemas.microsoft.com/office/drawing/2014/main" id="{6787717D-7734-4C1C-964A-7F7C64FA59CD}"/>
              </a:ext>
            </a:extLst>
          </p:cNvPr>
          <p:cNvSpPr>
            <a:spLocks noGrp="1"/>
          </p:cNvSpPr>
          <p:nvPr>
            <p:ph sz="quarter" idx="16"/>
          </p:nvPr>
        </p:nvSpPr>
        <p:spPr>
          <a:xfrm>
            <a:off x="263525" y="1485003"/>
            <a:ext cx="1292225" cy="153888"/>
          </a:xfrm>
        </p:spPr>
        <p:txBody>
          <a:bodyPr/>
          <a:lstStyle>
            <a:lvl1pPr marL="0" indent="0">
              <a:buNone/>
              <a:defRPr sz="1000"/>
            </a:lvl1pPr>
          </a:lstStyle>
          <a:p>
            <a:pPr lvl="0"/>
            <a:endParaRPr lang="en-US"/>
          </a:p>
        </p:txBody>
      </p:sp>
      <p:sp>
        <p:nvSpPr>
          <p:cNvPr id="10" name="Content Placeholder 2">
            <a:extLst>
              <a:ext uri="{FF2B5EF4-FFF2-40B4-BE49-F238E27FC236}">
                <a16:creationId xmlns:a16="http://schemas.microsoft.com/office/drawing/2014/main" id="{62C96180-8844-4495-88BC-D6FE9EA74724}"/>
              </a:ext>
            </a:extLst>
          </p:cNvPr>
          <p:cNvSpPr>
            <a:spLocks noGrp="1"/>
          </p:cNvSpPr>
          <p:nvPr>
            <p:ph sz="quarter" idx="17"/>
          </p:nvPr>
        </p:nvSpPr>
        <p:spPr>
          <a:xfrm>
            <a:off x="1772567" y="1485003"/>
            <a:ext cx="1292225" cy="153888"/>
          </a:xfrm>
        </p:spPr>
        <p:txBody>
          <a:bodyPr/>
          <a:lstStyle>
            <a:lvl1pPr marL="0" indent="0">
              <a:buNone/>
              <a:defRPr sz="1000"/>
            </a:lvl1pPr>
          </a:lstStyle>
          <a:p>
            <a:pPr lvl="0"/>
            <a:endParaRPr lang="en-US"/>
          </a:p>
        </p:txBody>
      </p:sp>
      <p:sp>
        <p:nvSpPr>
          <p:cNvPr id="11" name="Content Placeholder 2">
            <a:extLst>
              <a:ext uri="{FF2B5EF4-FFF2-40B4-BE49-F238E27FC236}">
                <a16:creationId xmlns:a16="http://schemas.microsoft.com/office/drawing/2014/main" id="{09D107CE-5F6B-41C1-B5E5-D56E33B3ACAD}"/>
              </a:ext>
            </a:extLst>
          </p:cNvPr>
          <p:cNvSpPr>
            <a:spLocks noGrp="1"/>
          </p:cNvSpPr>
          <p:nvPr>
            <p:ph sz="quarter" idx="18"/>
          </p:nvPr>
        </p:nvSpPr>
        <p:spPr>
          <a:xfrm>
            <a:off x="263525" y="1874925"/>
            <a:ext cx="1292225" cy="153888"/>
          </a:xfrm>
        </p:spPr>
        <p:txBody>
          <a:bodyPr/>
          <a:lstStyle>
            <a:lvl1pPr marL="0" indent="0">
              <a:buNone/>
              <a:defRPr sz="1000"/>
            </a:lvl1pPr>
          </a:lstStyle>
          <a:p>
            <a:pPr lvl="0"/>
            <a:endParaRPr lang="en-US"/>
          </a:p>
        </p:txBody>
      </p:sp>
      <p:sp>
        <p:nvSpPr>
          <p:cNvPr id="12" name="Content Placeholder 2">
            <a:extLst>
              <a:ext uri="{FF2B5EF4-FFF2-40B4-BE49-F238E27FC236}">
                <a16:creationId xmlns:a16="http://schemas.microsoft.com/office/drawing/2014/main" id="{BF0E17AD-300F-44F7-824E-81D9990E4C5A}"/>
              </a:ext>
            </a:extLst>
          </p:cNvPr>
          <p:cNvSpPr>
            <a:spLocks noGrp="1"/>
          </p:cNvSpPr>
          <p:nvPr>
            <p:ph sz="quarter" idx="19"/>
          </p:nvPr>
        </p:nvSpPr>
        <p:spPr>
          <a:xfrm>
            <a:off x="1772567" y="1874925"/>
            <a:ext cx="1292225" cy="153888"/>
          </a:xfrm>
        </p:spPr>
        <p:txBody>
          <a:bodyPr/>
          <a:lstStyle>
            <a:lvl1pPr marL="0" indent="0">
              <a:buNone/>
              <a:defRPr sz="1000"/>
            </a:lvl1pPr>
          </a:lstStyle>
          <a:p>
            <a:pPr lvl="0"/>
            <a:endParaRPr lang="en-US"/>
          </a:p>
        </p:txBody>
      </p:sp>
      <p:sp>
        <p:nvSpPr>
          <p:cNvPr id="13" name="Content Placeholder 2">
            <a:extLst>
              <a:ext uri="{FF2B5EF4-FFF2-40B4-BE49-F238E27FC236}">
                <a16:creationId xmlns:a16="http://schemas.microsoft.com/office/drawing/2014/main" id="{6B254F10-E6C9-46EE-8FB5-E97725703DDE}"/>
              </a:ext>
            </a:extLst>
          </p:cNvPr>
          <p:cNvSpPr>
            <a:spLocks noGrp="1"/>
          </p:cNvSpPr>
          <p:nvPr>
            <p:ph sz="quarter" idx="20"/>
          </p:nvPr>
        </p:nvSpPr>
        <p:spPr>
          <a:xfrm>
            <a:off x="3222743" y="4611446"/>
            <a:ext cx="1292225" cy="153888"/>
          </a:xfrm>
        </p:spPr>
        <p:txBody>
          <a:bodyPr/>
          <a:lstStyle>
            <a:lvl1pPr marL="0" indent="0">
              <a:buNone/>
              <a:defRPr sz="1000"/>
            </a:lvl1pPr>
          </a:lstStyle>
          <a:p>
            <a:pPr lvl="0"/>
            <a:endParaRPr lang="en-US"/>
          </a:p>
        </p:txBody>
      </p:sp>
      <p:sp>
        <p:nvSpPr>
          <p:cNvPr id="14" name="Content Placeholder 2">
            <a:extLst>
              <a:ext uri="{FF2B5EF4-FFF2-40B4-BE49-F238E27FC236}">
                <a16:creationId xmlns:a16="http://schemas.microsoft.com/office/drawing/2014/main" id="{AA8B4269-5055-48CB-BDC4-9A7504E392A7}"/>
              </a:ext>
            </a:extLst>
          </p:cNvPr>
          <p:cNvSpPr>
            <a:spLocks noGrp="1"/>
          </p:cNvSpPr>
          <p:nvPr>
            <p:ph sz="quarter" idx="21"/>
          </p:nvPr>
        </p:nvSpPr>
        <p:spPr>
          <a:xfrm>
            <a:off x="4731785" y="4611446"/>
            <a:ext cx="1292225" cy="153888"/>
          </a:xfrm>
        </p:spPr>
        <p:txBody>
          <a:bodyPr/>
          <a:lstStyle>
            <a:lvl1pPr marL="0" indent="0">
              <a:buNone/>
              <a:defRPr sz="1000"/>
            </a:lvl1pPr>
          </a:lstStyle>
          <a:p>
            <a:pPr lvl="0"/>
            <a:endParaRPr lang="en-US"/>
          </a:p>
        </p:txBody>
      </p:sp>
      <p:sp>
        <p:nvSpPr>
          <p:cNvPr id="15" name="Content Placeholder 2">
            <a:extLst>
              <a:ext uri="{FF2B5EF4-FFF2-40B4-BE49-F238E27FC236}">
                <a16:creationId xmlns:a16="http://schemas.microsoft.com/office/drawing/2014/main" id="{5C33C7D6-45E9-4D6E-AF86-4452368C402A}"/>
              </a:ext>
            </a:extLst>
          </p:cNvPr>
          <p:cNvSpPr>
            <a:spLocks noGrp="1"/>
          </p:cNvSpPr>
          <p:nvPr>
            <p:ph sz="quarter" idx="22"/>
          </p:nvPr>
        </p:nvSpPr>
        <p:spPr>
          <a:xfrm>
            <a:off x="3350447" y="4979750"/>
            <a:ext cx="1292225" cy="153888"/>
          </a:xfrm>
        </p:spPr>
        <p:txBody>
          <a:bodyPr/>
          <a:lstStyle>
            <a:lvl1pPr marL="0" indent="0">
              <a:buNone/>
              <a:defRPr sz="1000"/>
            </a:lvl1pPr>
          </a:lstStyle>
          <a:p>
            <a:pPr lvl="0"/>
            <a:endParaRPr lang="en-US"/>
          </a:p>
        </p:txBody>
      </p:sp>
      <p:sp>
        <p:nvSpPr>
          <p:cNvPr id="16" name="Content Placeholder 2">
            <a:extLst>
              <a:ext uri="{FF2B5EF4-FFF2-40B4-BE49-F238E27FC236}">
                <a16:creationId xmlns:a16="http://schemas.microsoft.com/office/drawing/2014/main" id="{72DFB3CD-77D5-4971-A7C9-5ACBCDBA78F3}"/>
              </a:ext>
            </a:extLst>
          </p:cNvPr>
          <p:cNvSpPr>
            <a:spLocks noGrp="1"/>
          </p:cNvSpPr>
          <p:nvPr>
            <p:ph sz="quarter" idx="23"/>
          </p:nvPr>
        </p:nvSpPr>
        <p:spPr>
          <a:xfrm>
            <a:off x="4859489" y="4979750"/>
            <a:ext cx="1292225" cy="153888"/>
          </a:xfrm>
        </p:spPr>
        <p:txBody>
          <a:bodyPr/>
          <a:lstStyle>
            <a:lvl1pPr marL="0" indent="0">
              <a:buNone/>
              <a:defRPr sz="1000"/>
            </a:lvl1pPr>
          </a:lstStyle>
          <a:p>
            <a:pPr lvl="0"/>
            <a:endParaRPr lang="en-US"/>
          </a:p>
        </p:txBody>
      </p:sp>
      <p:sp>
        <p:nvSpPr>
          <p:cNvPr id="17" name="Content Placeholder 2">
            <a:extLst>
              <a:ext uri="{FF2B5EF4-FFF2-40B4-BE49-F238E27FC236}">
                <a16:creationId xmlns:a16="http://schemas.microsoft.com/office/drawing/2014/main" id="{EE824A5F-9222-47CC-B984-33E76606737F}"/>
              </a:ext>
            </a:extLst>
          </p:cNvPr>
          <p:cNvSpPr>
            <a:spLocks noGrp="1"/>
          </p:cNvSpPr>
          <p:nvPr>
            <p:ph sz="quarter" idx="24"/>
          </p:nvPr>
        </p:nvSpPr>
        <p:spPr>
          <a:xfrm>
            <a:off x="3294733" y="1049798"/>
            <a:ext cx="1292225" cy="153888"/>
          </a:xfrm>
        </p:spPr>
        <p:txBody>
          <a:bodyPr/>
          <a:lstStyle>
            <a:lvl1pPr marL="0" indent="0">
              <a:buNone/>
              <a:defRPr sz="1000"/>
            </a:lvl1pPr>
          </a:lstStyle>
          <a:p>
            <a:pPr lvl="0"/>
            <a:endParaRPr lang="en-US"/>
          </a:p>
        </p:txBody>
      </p:sp>
      <p:sp>
        <p:nvSpPr>
          <p:cNvPr id="18" name="Content Placeholder 2">
            <a:extLst>
              <a:ext uri="{FF2B5EF4-FFF2-40B4-BE49-F238E27FC236}">
                <a16:creationId xmlns:a16="http://schemas.microsoft.com/office/drawing/2014/main" id="{312D1326-CE31-4F9F-86AF-79063A209FEF}"/>
              </a:ext>
            </a:extLst>
          </p:cNvPr>
          <p:cNvSpPr>
            <a:spLocks noGrp="1"/>
          </p:cNvSpPr>
          <p:nvPr>
            <p:ph sz="quarter" idx="25"/>
          </p:nvPr>
        </p:nvSpPr>
        <p:spPr>
          <a:xfrm>
            <a:off x="4803775" y="1049798"/>
            <a:ext cx="1292225" cy="153888"/>
          </a:xfrm>
        </p:spPr>
        <p:txBody>
          <a:bodyPr/>
          <a:lstStyle>
            <a:lvl1pPr marL="0" indent="0">
              <a:buNone/>
              <a:defRPr sz="1000"/>
            </a:lvl1pPr>
          </a:lstStyle>
          <a:p>
            <a:pPr lvl="0"/>
            <a:endParaRPr lang="en-US"/>
          </a:p>
        </p:txBody>
      </p:sp>
      <p:sp>
        <p:nvSpPr>
          <p:cNvPr id="19" name="Content Placeholder 2">
            <a:extLst>
              <a:ext uri="{FF2B5EF4-FFF2-40B4-BE49-F238E27FC236}">
                <a16:creationId xmlns:a16="http://schemas.microsoft.com/office/drawing/2014/main" id="{5464E87E-4C92-458F-9A0E-7E7AE4395A2C}"/>
              </a:ext>
            </a:extLst>
          </p:cNvPr>
          <p:cNvSpPr>
            <a:spLocks noGrp="1"/>
          </p:cNvSpPr>
          <p:nvPr>
            <p:ph sz="quarter" idx="26"/>
          </p:nvPr>
        </p:nvSpPr>
        <p:spPr>
          <a:xfrm>
            <a:off x="3294733" y="1485003"/>
            <a:ext cx="1292225" cy="153888"/>
          </a:xfrm>
        </p:spPr>
        <p:txBody>
          <a:bodyPr/>
          <a:lstStyle>
            <a:lvl1pPr marL="0" indent="0">
              <a:buNone/>
              <a:defRPr sz="1000"/>
            </a:lvl1pPr>
          </a:lstStyle>
          <a:p>
            <a:pPr lvl="0"/>
            <a:endParaRPr lang="en-US"/>
          </a:p>
        </p:txBody>
      </p:sp>
      <p:sp>
        <p:nvSpPr>
          <p:cNvPr id="20" name="Content Placeholder 2">
            <a:extLst>
              <a:ext uri="{FF2B5EF4-FFF2-40B4-BE49-F238E27FC236}">
                <a16:creationId xmlns:a16="http://schemas.microsoft.com/office/drawing/2014/main" id="{887DD115-8B8D-4333-9C50-30AAF07ABCFC}"/>
              </a:ext>
            </a:extLst>
          </p:cNvPr>
          <p:cNvSpPr>
            <a:spLocks noGrp="1"/>
          </p:cNvSpPr>
          <p:nvPr>
            <p:ph sz="quarter" idx="27"/>
          </p:nvPr>
        </p:nvSpPr>
        <p:spPr>
          <a:xfrm>
            <a:off x="4803775" y="1485003"/>
            <a:ext cx="1292225" cy="153888"/>
          </a:xfrm>
        </p:spPr>
        <p:txBody>
          <a:bodyPr/>
          <a:lstStyle>
            <a:lvl1pPr marL="0" indent="0">
              <a:buNone/>
              <a:defRPr sz="1000"/>
            </a:lvl1pPr>
          </a:lstStyle>
          <a:p>
            <a:pPr lvl="0"/>
            <a:endParaRPr lang="en-US"/>
          </a:p>
        </p:txBody>
      </p:sp>
      <p:sp>
        <p:nvSpPr>
          <p:cNvPr id="21" name="Content Placeholder 2">
            <a:extLst>
              <a:ext uri="{FF2B5EF4-FFF2-40B4-BE49-F238E27FC236}">
                <a16:creationId xmlns:a16="http://schemas.microsoft.com/office/drawing/2014/main" id="{1C8B9170-CEBB-4E0D-9FB8-4FF18452634A}"/>
              </a:ext>
            </a:extLst>
          </p:cNvPr>
          <p:cNvSpPr>
            <a:spLocks noGrp="1"/>
          </p:cNvSpPr>
          <p:nvPr>
            <p:ph sz="quarter" idx="28"/>
          </p:nvPr>
        </p:nvSpPr>
        <p:spPr>
          <a:xfrm>
            <a:off x="3294733" y="1874925"/>
            <a:ext cx="1292225" cy="153888"/>
          </a:xfrm>
        </p:spPr>
        <p:txBody>
          <a:bodyPr/>
          <a:lstStyle>
            <a:lvl1pPr marL="0" indent="0">
              <a:buNone/>
              <a:defRPr sz="1000"/>
            </a:lvl1pPr>
          </a:lstStyle>
          <a:p>
            <a:pPr lvl="0"/>
            <a:endParaRPr lang="en-US"/>
          </a:p>
        </p:txBody>
      </p:sp>
      <p:sp>
        <p:nvSpPr>
          <p:cNvPr id="22" name="Content Placeholder 2">
            <a:extLst>
              <a:ext uri="{FF2B5EF4-FFF2-40B4-BE49-F238E27FC236}">
                <a16:creationId xmlns:a16="http://schemas.microsoft.com/office/drawing/2014/main" id="{EF326C2C-5E63-47E2-AD6B-BD2558AB9D88}"/>
              </a:ext>
            </a:extLst>
          </p:cNvPr>
          <p:cNvSpPr>
            <a:spLocks noGrp="1"/>
          </p:cNvSpPr>
          <p:nvPr>
            <p:ph sz="quarter" idx="29"/>
          </p:nvPr>
        </p:nvSpPr>
        <p:spPr>
          <a:xfrm>
            <a:off x="4803775" y="1874925"/>
            <a:ext cx="1292225" cy="153888"/>
          </a:xfrm>
        </p:spPr>
        <p:txBody>
          <a:bodyPr/>
          <a:lstStyle>
            <a:lvl1pPr marL="0" indent="0">
              <a:buNone/>
              <a:defRPr sz="1000"/>
            </a:lvl1pPr>
          </a:lstStyle>
          <a:p>
            <a:pPr lvl="0"/>
            <a:endParaRPr lang="en-US"/>
          </a:p>
        </p:txBody>
      </p:sp>
      <p:sp>
        <p:nvSpPr>
          <p:cNvPr id="23" name="Content Placeholder 2">
            <a:extLst>
              <a:ext uri="{FF2B5EF4-FFF2-40B4-BE49-F238E27FC236}">
                <a16:creationId xmlns:a16="http://schemas.microsoft.com/office/drawing/2014/main" id="{58BB997E-F036-4E31-AA76-E89C6F767662}"/>
              </a:ext>
            </a:extLst>
          </p:cNvPr>
          <p:cNvSpPr>
            <a:spLocks noGrp="1"/>
          </p:cNvSpPr>
          <p:nvPr>
            <p:ph sz="quarter" idx="30"/>
          </p:nvPr>
        </p:nvSpPr>
        <p:spPr>
          <a:xfrm>
            <a:off x="6253953" y="4611446"/>
            <a:ext cx="1292225" cy="153888"/>
          </a:xfrm>
        </p:spPr>
        <p:txBody>
          <a:bodyPr/>
          <a:lstStyle>
            <a:lvl1pPr marL="0" indent="0">
              <a:buNone/>
              <a:defRPr sz="1000"/>
            </a:lvl1pPr>
          </a:lstStyle>
          <a:p>
            <a:pPr lvl="0"/>
            <a:endParaRPr lang="en-US"/>
          </a:p>
        </p:txBody>
      </p:sp>
      <p:sp>
        <p:nvSpPr>
          <p:cNvPr id="24" name="Content Placeholder 2">
            <a:extLst>
              <a:ext uri="{FF2B5EF4-FFF2-40B4-BE49-F238E27FC236}">
                <a16:creationId xmlns:a16="http://schemas.microsoft.com/office/drawing/2014/main" id="{B69C9F7F-BAB9-4155-B59A-08EC1E94C192}"/>
              </a:ext>
            </a:extLst>
          </p:cNvPr>
          <p:cNvSpPr>
            <a:spLocks noGrp="1"/>
          </p:cNvSpPr>
          <p:nvPr>
            <p:ph sz="quarter" idx="31"/>
          </p:nvPr>
        </p:nvSpPr>
        <p:spPr>
          <a:xfrm>
            <a:off x="7762995" y="4611446"/>
            <a:ext cx="1292225" cy="153888"/>
          </a:xfrm>
        </p:spPr>
        <p:txBody>
          <a:bodyPr/>
          <a:lstStyle>
            <a:lvl1pPr marL="0" indent="0">
              <a:buNone/>
              <a:defRPr sz="1000"/>
            </a:lvl1pPr>
          </a:lstStyle>
          <a:p>
            <a:pPr lvl="0"/>
            <a:endParaRPr lang="en-US"/>
          </a:p>
        </p:txBody>
      </p:sp>
      <p:sp>
        <p:nvSpPr>
          <p:cNvPr id="25" name="Content Placeholder 2">
            <a:extLst>
              <a:ext uri="{FF2B5EF4-FFF2-40B4-BE49-F238E27FC236}">
                <a16:creationId xmlns:a16="http://schemas.microsoft.com/office/drawing/2014/main" id="{2F356270-9FAB-4623-84F3-DE99EAAF5F93}"/>
              </a:ext>
            </a:extLst>
          </p:cNvPr>
          <p:cNvSpPr>
            <a:spLocks noGrp="1"/>
          </p:cNvSpPr>
          <p:nvPr>
            <p:ph sz="quarter" idx="32"/>
          </p:nvPr>
        </p:nvSpPr>
        <p:spPr>
          <a:xfrm>
            <a:off x="6381657" y="4979750"/>
            <a:ext cx="1292225" cy="153888"/>
          </a:xfrm>
        </p:spPr>
        <p:txBody>
          <a:bodyPr/>
          <a:lstStyle>
            <a:lvl1pPr marL="0" indent="0">
              <a:buNone/>
              <a:defRPr sz="1000"/>
            </a:lvl1pPr>
          </a:lstStyle>
          <a:p>
            <a:pPr lvl="0"/>
            <a:endParaRPr lang="en-US"/>
          </a:p>
        </p:txBody>
      </p:sp>
      <p:sp>
        <p:nvSpPr>
          <p:cNvPr id="26" name="Content Placeholder 2">
            <a:extLst>
              <a:ext uri="{FF2B5EF4-FFF2-40B4-BE49-F238E27FC236}">
                <a16:creationId xmlns:a16="http://schemas.microsoft.com/office/drawing/2014/main" id="{9700032A-8918-459A-BD92-804C1BD0A611}"/>
              </a:ext>
            </a:extLst>
          </p:cNvPr>
          <p:cNvSpPr>
            <a:spLocks noGrp="1"/>
          </p:cNvSpPr>
          <p:nvPr>
            <p:ph sz="quarter" idx="33"/>
          </p:nvPr>
        </p:nvSpPr>
        <p:spPr>
          <a:xfrm>
            <a:off x="7890699" y="4979750"/>
            <a:ext cx="1292225" cy="153888"/>
          </a:xfrm>
        </p:spPr>
        <p:txBody>
          <a:bodyPr/>
          <a:lstStyle>
            <a:lvl1pPr marL="0" indent="0">
              <a:buNone/>
              <a:defRPr sz="1000"/>
            </a:lvl1pPr>
          </a:lstStyle>
          <a:p>
            <a:pPr lvl="0"/>
            <a:endParaRPr lang="en-US"/>
          </a:p>
        </p:txBody>
      </p:sp>
      <p:sp>
        <p:nvSpPr>
          <p:cNvPr id="27" name="Content Placeholder 2">
            <a:extLst>
              <a:ext uri="{FF2B5EF4-FFF2-40B4-BE49-F238E27FC236}">
                <a16:creationId xmlns:a16="http://schemas.microsoft.com/office/drawing/2014/main" id="{3862AD86-2CB1-4127-A021-6347DCE2DBDE}"/>
              </a:ext>
            </a:extLst>
          </p:cNvPr>
          <p:cNvSpPr>
            <a:spLocks noGrp="1"/>
          </p:cNvSpPr>
          <p:nvPr>
            <p:ph sz="quarter" idx="34"/>
          </p:nvPr>
        </p:nvSpPr>
        <p:spPr>
          <a:xfrm>
            <a:off x="6325943" y="1049798"/>
            <a:ext cx="1292225" cy="153888"/>
          </a:xfrm>
        </p:spPr>
        <p:txBody>
          <a:bodyPr/>
          <a:lstStyle>
            <a:lvl1pPr marL="0" indent="0">
              <a:buNone/>
              <a:defRPr sz="1000"/>
            </a:lvl1pPr>
          </a:lstStyle>
          <a:p>
            <a:pPr lvl="0"/>
            <a:endParaRPr lang="en-US"/>
          </a:p>
        </p:txBody>
      </p:sp>
      <p:sp>
        <p:nvSpPr>
          <p:cNvPr id="28" name="Content Placeholder 2">
            <a:extLst>
              <a:ext uri="{FF2B5EF4-FFF2-40B4-BE49-F238E27FC236}">
                <a16:creationId xmlns:a16="http://schemas.microsoft.com/office/drawing/2014/main" id="{70B60357-067B-4C8B-A23E-556F81C3B048}"/>
              </a:ext>
            </a:extLst>
          </p:cNvPr>
          <p:cNvSpPr>
            <a:spLocks noGrp="1"/>
          </p:cNvSpPr>
          <p:nvPr>
            <p:ph sz="quarter" idx="35"/>
          </p:nvPr>
        </p:nvSpPr>
        <p:spPr>
          <a:xfrm>
            <a:off x="7834985" y="1049798"/>
            <a:ext cx="1292225" cy="153888"/>
          </a:xfrm>
        </p:spPr>
        <p:txBody>
          <a:bodyPr/>
          <a:lstStyle>
            <a:lvl1pPr marL="0" indent="0">
              <a:buNone/>
              <a:defRPr sz="1000"/>
            </a:lvl1pPr>
          </a:lstStyle>
          <a:p>
            <a:pPr lvl="0"/>
            <a:endParaRPr lang="en-US"/>
          </a:p>
        </p:txBody>
      </p:sp>
      <p:sp>
        <p:nvSpPr>
          <p:cNvPr id="29" name="Content Placeholder 2">
            <a:extLst>
              <a:ext uri="{FF2B5EF4-FFF2-40B4-BE49-F238E27FC236}">
                <a16:creationId xmlns:a16="http://schemas.microsoft.com/office/drawing/2014/main" id="{D45A1322-1227-4906-9E34-49EB1A9620B2}"/>
              </a:ext>
            </a:extLst>
          </p:cNvPr>
          <p:cNvSpPr>
            <a:spLocks noGrp="1"/>
          </p:cNvSpPr>
          <p:nvPr>
            <p:ph sz="quarter" idx="36"/>
          </p:nvPr>
        </p:nvSpPr>
        <p:spPr>
          <a:xfrm>
            <a:off x="6325943" y="1485003"/>
            <a:ext cx="1292225" cy="153888"/>
          </a:xfrm>
        </p:spPr>
        <p:txBody>
          <a:bodyPr/>
          <a:lstStyle>
            <a:lvl1pPr marL="0" indent="0">
              <a:buNone/>
              <a:defRPr sz="1000"/>
            </a:lvl1pPr>
          </a:lstStyle>
          <a:p>
            <a:pPr lvl="0"/>
            <a:endParaRPr lang="en-US"/>
          </a:p>
        </p:txBody>
      </p:sp>
      <p:sp>
        <p:nvSpPr>
          <p:cNvPr id="30" name="Content Placeholder 2">
            <a:extLst>
              <a:ext uri="{FF2B5EF4-FFF2-40B4-BE49-F238E27FC236}">
                <a16:creationId xmlns:a16="http://schemas.microsoft.com/office/drawing/2014/main" id="{5F68B52E-A842-4EC3-B44C-0040593962CB}"/>
              </a:ext>
            </a:extLst>
          </p:cNvPr>
          <p:cNvSpPr>
            <a:spLocks noGrp="1"/>
          </p:cNvSpPr>
          <p:nvPr>
            <p:ph sz="quarter" idx="37"/>
          </p:nvPr>
        </p:nvSpPr>
        <p:spPr>
          <a:xfrm>
            <a:off x="7834985" y="1485003"/>
            <a:ext cx="1292225" cy="153888"/>
          </a:xfrm>
        </p:spPr>
        <p:txBody>
          <a:bodyPr/>
          <a:lstStyle>
            <a:lvl1pPr marL="0" indent="0">
              <a:buNone/>
              <a:defRPr sz="1000"/>
            </a:lvl1pPr>
          </a:lstStyle>
          <a:p>
            <a:pPr lvl="0"/>
            <a:endParaRPr lang="en-US"/>
          </a:p>
        </p:txBody>
      </p:sp>
      <p:sp>
        <p:nvSpPr>
          <p:cNvPr id="31" name="Content Placeholder 2">
            <a:extLst>
              <a:ext uri="{FF2B5EF4-FFF2-40B4-BE49-F238E27FC236}">
                <a16:creationId xmlns:a16="http://schemas.microsoft.com/office/drawing/2014/main" id="{5FCEC5B5-8D22-49EC-A5C9-925CFA85B0BC}"/>
              </a:ext>
            </a:extLst>
          </p:cNvPr>
          <p:cNvSpPr>
            <a:spLocks noGrp="1"/>
          </p:cNvSpPr>
          <p:nvPr>
            <p:ph sz="quarter" idx="38"/>
          </p:nvPr>
        </p:nvSpPr>
        <p:spPr>
          <a:xfrm>
            <a:off x="6325943" y="1874925"/>
            <a:ext cx="1292225" cy="153888"/>
          </a:xfrm>
        </p:spPr>
        <p:txBody>
          <a:bodyPr/>
          <a:lstStyle>
            <a:lvl1pPr marL="0" indent="0">
              <a:buNone/>
              <a:defRPr sz="1000"/>
            </a:lvl1pPr>
          </a:lstStyle>
          <a:p>
            <a:pPr lvl="0"/>
            <a:endParaRPr lang="en-US"/>
          </a:p>
        </p:txBody>
      </p:sp>
      <p:sp>
        <p:nvSpPr>
          <p:cNvPr id="32" name="Content Placeholder 2">
            <a:extLst>
              <a:ext uri="{FF2B5EF4-FFF2-40B4-BE49-F238E27FC236}">
                <a16:creationId xmlns:a16="http://schemas.microsoft.com/office/drawing/2014/main" id="{9749CDF4-06C8-4A46-B2E2-DAF73C501F13}"/>
              </a:ext>
            </a:extLst>
          </p:cNvPr>
          <p:cNvSpPr>
            <a:spLocks noGrp="1"/>
          </p:cNvSpPr>
          <p:nvPr>
            <p:ph sz="quarter" idx="39"/>
          </p:nvPr>
        </p:nvSpPr>
        <p:spPr>
          <a:xfrm>
            <a:off x="7834985" y="1874925"/>
            <a:ext cx="1292225" cy="153888"/>
          </a:xfrm>
        </p:spPr>
        <p:txBody>
          <a:bodyPr/>
          <a:lstStyle>
            <a:lvl1pPr marL="0" indent="0">
              <a:buNone/>
              <a:defRPr sz="1000"/>
            </a:lvl1pPr>
          </a:lstStyle>
          <a:p>
            <a:pPr lvl="0"/>
            <a:endParaRPr lang="en-US"/>
          </a:p>
        </p:txBody>
      </p:sp>
      <p:sp>
        <p:nvSpPr>
          <p:cNvPr id="33" name="Content Placeholder 2">
            <a:extLst>
              <a:ext uri="{FF2B5EF4-FFF2-40B4-BE49-F238E27FC236}">
                <a16:creationId xmlns:a16="http://schemas.microsoft.com/office/drawing/2014/main" id="{8719FE36-B1B3-4B8E-830B-14352FE33AB2}"/>
              </a:ext>
            </a:extLst>
          </p:cNvPr>
          <p:cNvSpPr>
            <a:spLocks noGrp="1"/>
          </p:cNvSpPr>
          <p:nvPr>
            <p:ph sz="quarter" idx="40"/>
          </p:nvPr>
        </p:nvSpPr>
        <p:spPr>
          <a:xfrm>
            <a:off x="263525" y="2396259"/>
            <a:ext cx="1292225" cy="153888"/>
          </a:xfrm>
        </p:spPr>
        <p:txBody>
          <a:bodyPr/>
          <a:lstStyle>
            <a:lvl1pPr marL="0" indent="0">
              <a:buNone/>
              <a:defRPr sz="1000"/>
            </a:lvl1pPr>
          </a:lstStyle>
          <a:p>
            <a:pPr lvl="0"/>
            <a:endParaRPr lang="en-US"/>
          </a:p>
        </p:txBody>
      </p:sp>
      <p:sp>
        <p:nvSpPr>
          <p:cNvPr id="34" name="Content Placeholder 2">
            <a:extLst>
              <a:ext uri="{FF2B5EF4-FFF2-40B4-BE49-F238E27FC236}">
                <a16:creationId xmlns:a16="http://schemas.microsoft.com/office/drawing/2014/main" id="{1D3184E6-DEEE-438B-8C2B-72E55C8C5925}"/>
              </a:ext>
            </a:extLst>
          </p:cNvPr>
          <p:cNvSpPr>
            <a:spLocks noGrp="1"/>
          </p:cNvSpPr>
          <p:nvPr>
            <p:ph sz="quarter" idx="41"/>
          </p:nvPr>
        </p:nvSpPr>
        <p:spPr>
          <a:xfrm>
            <a:off x="1772567" y="2396259"/>
            <a:ext cx="1292225" cy="153888"/>
          </a:xfrm>
        </p:spPr>
        <p:txBody>
          <a:bodyPr/>
          <a:lstStyle>
            <a:lvl1pPr marL="0" indent="0">
              <a:buNone/>
              <a:defRPr sz="1000"/>
            </a:lvl1pPr>
          </a:lstStyle>
          <a:p>
            <a:pPr lvl="0"/>
            <a:endParaRPr lang="en-US"/>
          </a:p>
        </p:txBody>
      </p:sp>
      <p:sp>
        <p:nvSpPr>
          <p:cNvPr id="35" name="Content Placeholder 2">
            <a:extLst>
              <a:ext uri="{FF2B5EF4-FFF2-40B4-BE49-F238E27FC236}">
                <a16:creationId xmlns:a16="http://schemas.microsoft.com/office/drawing/2014/main" id="{BEC59B97-E338-4AAD-8A6C-7F678B13C761}"/>
              </a:ext>
            </a:extLst>
          </p:cNvPr>
          <p:cNvSpPr>
            <a:spLocks noGrp="1"/>
          </p:cNvSpPr>
          <p:nvPr>
            <p:ph sz="quarter" idx="42"/>
          </p:nvPr>
        </p:nvSpPr>
        <p:spPr>
          <a:xfrm>
            <a:off x="263525" y="2831464"/>
            <a:ext cx="1292225" cy="153888"/>
          </a:xfrm>
        </p:spPr>
        <p:txBody>
          <a:bodyPr/>
          <a:lstStyle>
            <a:lvl1pPr marL="0" indent="0">
              <a:buNone/>
              <a:defRPr sz="1000"/>
            </a:lvl1pPr>
          </a:lstStyle>
          <a:p>
            <a:pPr lvl="0"/>
            <a:endParaRPr lang="en-US"/>
          </a:p>
        </p:txBody>
      </p:sp>
      <p:sp>
        <p:nvSpPr>
          <p:cNvPr id="36" name="Content Placeholder 2">
            <a:extLst>
              <a:ext uri="{FF2B5EF4-FFF2-40B4-BE49-F238E27FC236}">
                <a16:creationId xmlns:a16="http://schemas.microsoft.com/office/drawing/2014/main" id="{C7894F27-D3D5-4271-8FFC-ACF626717D16}"/>
              </a:ext>
            </a:extLst>
          </p:cNvPr>
          <p:cNvSpPr>
            <a:spLocks noGrp="1"/>
          </p:cNvSpPr>
          <p:nvPr>
            <p:ph sz="quarter" idx="43"/>
          </p:nvPr>
        </p:nvSpPr>
        <p:spPr>
          <a:xfrm>
            <a:off x="1772567" y="2831464"/>
            <a:ext cx="1292225" cy="153888"/>
          </a:xfrm>
        </p:spPr>
        <p:txBody>
          <a:bodyPr/>
          <a:lstStyle>
            <a:lvl1pPr marL="0" indent="0">
              <a:buNone/>
              <a:defRPr sz="1000"/>
            </a:lvl1pPr>
          </a:lstStyle>
          <a:p>
            <a:pPr lvl="0"/>
            <a:endParaRPr lang="en-US"/>
          </a:p>
        </p:txBody>
      </p:sp>
      <p:sp>
        <p:nvSpPr>
          <p:cNvPr id="37" name="Content Placeholder 2">
            <a:extLst>
              <a:ext uri="{FF2B5EF4-FFF2-40B4-BE49-F238E27FC236}">
                <a16:creationId xmlns:a16="http://schemas.microsoft.com/office/drawing/2014/main" id="{ABD84E24-B348-4D4D-878B-5244A384B0A0}"/>
              </a:ext>
            </a:extLst>
          </p:cNvPr>
          <p:cNvSpPr>
            <a:spLocks noGrp="1"/>
          </p:cNvSpPr>
          <p:nvPr>
            <p:ph sz="quarter" idx="44"/>
          </p:nvPr>
        </p:nvSpPr>
        <p:spPr>
          <a:xfrm>
            <a:off x="263525" y="3266669"/>
            <a:ext cx="1292225" cy="153888"/>
          </a:xfrm>
        </p:spPr>
        <p:txBody>
          <a:bodyPr/>
          <a:lstStyle>
            <a:lvl1pPr marL="0" indent="0">
              <a:buNone/>
              <a:defRPr sz="1000"/>
            </a:lvl1pPr>
          </a:lstStyle>
          <a:p>
            <a:pPr lvl="0"/>
            <a:endParaRPr lang="en-US"/>
          </a:p>
        </p:txBody>
      </p:sp>
      <p:sp>
        <p:nvSpPr>
          <p:cNvPr id="38" name="Content Placeholder 2">
            <a:extLst>
              <a:ext uri="{FF2B5EF4-FFF2-40B4-BE49-F238E27FC236}">
                <a16:creationId xmlns:a16="http://schemas.microsoft.com/office/drawing/2014/main" id="{728E84CC-F3E5-4E7F-B73F-11097476C946}"/>
              </a:ext>
            </a:extLst>
          </p:cNvPr>
          <p:cNvSpPr>
            <a:spLocks noGrp="1"/>
          </p:cNvSpPr>
          <p:nvPr>
            <p:ph sz="quarter" idx="45"/>
          </p:nvPr>
        </p:nvSpPr>
        <p:spPr>
          <a:xfrm>
            <a:off x="1772567" y="3266669"/>
            <a:ext cx="1292225" cy="153888"/>
          </a:xfrm>
        </p:spPr>
        <p:txBody>
          <a:bodyPr/>
          <a:lstStyle>
            <a:lvl1pPr marL="0" indent="0">
              <a:buNone/>
              <a:defRPr sz="1000"/>
            </a:lvl1pPr>
          </a:lstStyle>
          <a:p>
            <a:pPr lvl="0"/>
            <a:endParaRPr lang="en-US"/>
          </a:p>
        </p:txBody>
      </p:sp>
      <p:sp>
        <p:nvSpPr>
          <p:cNvPr id="39" name="Content Placeholder 2">
            <a:extLst>
              <a:ext uri="{FF2B5EF4-FFF2-40B4-BE49-F238E27FC236}">
                <a16:creationId xmlns:a16="http://schemas.microsoft.com/office/drawing/2014/main" id="{2F04C186-355B-4234-AFD1-E923D911E215}"/>
              </a:ext>
            </a:extLst>
          </p:cNvPr>
          <p:cNvSpPr>
            <a:spLocks noGrp="1"/>
          </p:cNvSpPr>
          <p:nvPr>
            <p:ph sz="quarter" idx="46"/>
          </p:nvPr>
        </p:nvSpPr>
        <p:spPr>
          <a:xfrm>
            <a:off x="263525" y="3701874"/>
            <a:ext cx="1292225" cy="153888"/>
          </a:xfrm>
        </p:spPr>
        <p:txBody>
          <a:bodyPr/>
          <a:lstStyle>
            <a:lvl1pPr marL="0" indent="0">
              <a:buNone/>
              <a:defRPr sz="1000"/>
            </a:lvl1pPr>
          </a:lstStyle>
          <a:p>
            <a:pPr lvl="0"/>
            <a:endParaRPr lang="en-US"/>
          </a:p>
        </p:txBody>
      </p:sp>
      <p:sp>
        <p:nvSpPr>
          <p:cNvPr id="40" name="Content Placeholder 2">
            <a:extLst>
              <a:ext uri="{FF2B5EF4-FFF2-40B4-BE49-F238E27FC236}">
                <a16:creationId xmlns:a16="http://schemas.microsoft.com/office/drawing/2014/main" id="{6E19BF16-5C23-4F44-954F-C2B9B6F7DC0F}"/>
              </a:ext>
            </a:extLst>
          </p:cNvPr>
          <p:cNvSpPr>
            <a:spLocks noGrp="1"/>
          </p:cNvSpPr>
          <p:nvPr>
            <p:ph sz="quarter" idx="47"/>
          </p:nvPr>
        </p:nvSpPr>
        <p:spPr>
          <a:xfrm>
            <a:off x="1772567" y="3701874"/>
            <a:ext cx="1292225" cy="153888"/>
          </a:xfrm>
        </p:spPr>
        <p:txBody>
          <a:bodyPr/>
          <a:lstStyle>
            <a:lvl1pPr marL="0" indent="0">
              <a:buNone/>
              <a:defRPr sz="1000"/>
            </a:lvl1pPr>
          </a:lstStyle>
          <a:p>
            <a:pPr lvl="0"/>
            <a:endParaRPr lang="en-US"/>
          </a:p>
        </p:txBody>
      </p:sp>
      <p:sp>
        <p:nvSpPr>
          <p:cNvPr id="41" name="Content Placeholder 2">
            <a:extLst>
              <a:ext uri="{FF2B5EF4-FFF2-40B4-BE49-F238E27FC236}">
                <a16:creationId xmlns:a16="http://schemas.microsoft.com/office/drawing/2014/main" id="{5643A018-6895-4257-9A5C-010B8ED66811}"/>
              </a:ext>
            </a:extLst>
          </p:cNvPr>
          <p:cNvSpPr>
            <a:spLocks noGrp="1"/>
          </p:cNvSpPr>
          <p:nvPr>
            <p:ph sz="quarter" idx="48"/>
          </p:nvPr>
        </p:nvSpPr>
        <p:spPr>
          <a:xfrm>
            <a:off x="263525" y="4091796"/>
            <a:ext cx="1292225" cy="153888"/>
          </a:xfrm>
        </p:spPr>
        <p:txBody>
          <a:bodyPr/>
          <a:lstStyle>
            <a:lvl1pPr marL="0" indent="0">
              <a:buNone/>
              <a:defRPr sz="1000"/>
            </a:lvl1pPr>
          </a:lstStyle>
          <a:p>
            <a:pPr lvl="0"/>
            <a:endParaRPr lang="en-US"/>
          </a:p>
        </p:txBody>
      </p:sp>
      <p:sp>
        <p:nvSpPr>
          <p:cNvPr id="42" name="Content Placeholder 2">
            <a:extLst>
              <a:ext uri="{FF2B5EF4-FFF2-40B4-BE49-F238E27FC236}">
                <a16:creationId xmlns:a16="http://schemas.microsoft.com/office/drawing/2014/main" id="{2301D664-55D0-4E22-A15C-1AEFB0F4ABAA}"/>
              </a:ext>
            </a:extLst>
          </p:cNvPr>
          <p:cNvSpPr>
            <a:spLocks noGrp="1"/>
          </p:cNvSpPr>
          <p:nvPr>
            <p:ph sz="quarter" idx="49"/>
          </p:nvPr>
        </p:nvSpPr>
        <p:spPr>
          <a:xfrm>
            <a:off x="1772567" y="4091796"/>
            <a:ext cx="1292225" cy="153888"/>
          </a:xfrm>
        </p:spPr>
        <p:txBody>
          <a:bodyPr/>
          <a:lstStyle>
            <a:lvl1pPr marL="0" indent="0">
              <a:buNone/>
              <a:defRPr sz="1000"/>
            </a:lvl1pPr>
          </a:lstStyle>
          <a:p>
            <a:pPr lvl="0"/>
            <a:endParaRPr lang="en-US"/>
          </a:p>
        </p:txBody>
      </p:sp>
      <p:sp>
        <p:nvSpPr>
          <p:cNvPr id="43" name="Content Placeholder 2">
            <a:extLst>
              <a:ext uri="{FF2B5EF4-FFF2-40B4-BE49-F238E27FC236}">
                <a16:creationId xmlns:a16="http://schemas.microsoft.com/office/drawing/2014/main" id="{02EB8510-E933-484A-823D-128856D90A0E}"/>
              </a:ext>
            </a:extLst>
          </p:cNvPr>
          <p:cNvSpPr>
            <a:spLocks noGrp="1"/>
          </p:cNvSpPr>
          <p:nvPr>
            <p:ph sz="quarter" idx="50"/>
          </p:nvPr>
        </p:nvSpPr>
        <p:spPr>
          <a:xfrm>
            <a:off x="3168552" y="2308086"/>
            <a:ext cx="1292225" cy="153888"/>
          </a:xfrm>
        </p:spPr>
        <p:txBody>
          <a:bodyPr/>
          <a:lstStyle>
            <a:lvl1pPr marL="0" indent="0">
              <a:buNone/>
              <a:defRPr sz="1000"/>
            </a:lvl1pPr>
          </a:lstStyle>
          <a:p>
            <a:pPr lvl="0"/>
            <a:endParaRPr lang="en-US"/>
          </a:p>
        </p:txBody>
      </p:sp>
      <p:sp>
        <p:nvSpPr>
          <p:cNvPr id="44" name="Content Placeholder 2">
            <a:extLst>
              <a:ext uri="{FF2B5EF4-FFF2-40B4-BE49-F238E27FC236}">
                <a16:creationId xmlns:a16="http://schemas.microsoft.com/office/drawing/2014/main" id="{A8ED0526-1801-45B3-80E4-FFB9B76B62DF}"/>
              </a:ext>
            </a:extLst>
          </p:cNvPr>
          <p:cNvSpPr>
            <a:spLocks noGrp="1"/>
          </p:cNvSpPr>
          <p:nvPr>
            <p:ph sz="quarter" idx="51"/>
          </p:nvPr>
        </p:nvSpPr>
        <p:spPr>
          <a:xfrm>
            <a:off x="4677594" y="2308086"/>
            <a:ext cx="1292225" cy="153888"/>
          </a:xfrm>
        </p:spPr>
        <p:txBody>
          <a:bodyPr/>
          <a:lstStyle>
            <a:lvl1pPr marL="0" indent="0">
              <a:buNone/>
              <a:defRPr sz="1000"/>
            </a:lvl1pPr>
          </a:lstStyle>
          <a:p>
            <a:pPr lvl="0"/>
            <a:endParaRPr lang="en-US"/>
          </a:p>
        </p:txBody>
      </p:sp>
      <p:sp>
        <p:nvSpPr>
          <p:cNvPr id="45" name="Content Placeholder 2">
            <a:extLst>
              <a:ext uri="{FF2B5EF4-FFF2-40B4-BE49-F238E27FC236}">
                <a16:creationId xmlns:a16="http://schemas.microsoft.com/office/drawing/2014/main" id="{DBA0FA38-1D35-489D-95F8-85EA1B5C9F2A}"/>
              </a:ext>
            </a:extLst>
          </p:cNvPr>
          <p:cNvSpPr>
            <a:spLocks noGrp="1"/>
          </p:cNvSpPr>
          <p:nvPr>
            <p:ph sz="quarter" idx="52"/>
          </p:nvPr>
        </p:nvSpPr>
        <p:spPr>
          <a:xfrm>
            <a:off x="3168552" y="2743291"/>
            <a:ext cx="1292225" cy="153888"/>
          </a:xfrm>
        </p:spPr>
        <p:txBody>
          <a:bodyPr/>
          <a:lstStyle>
            <a:lvl1pPr marL="0" indent="0">
              <a:buNone/>
              <a:defRPr sz="1000"/>
            </a:lvl1pPr>
          </a:lstStyle>
          <a:p>
            <a:pPr lvl="0"/>
            <a:endParaRPr lang="en-US"/>
          </a:p>
        </p:txBody>
      </p:sp>
      <p:sp>
        <p:nvSpPr>
          <p:cNvPr id="46" name="Content Placeholder 2">
            <a:extLst>
              <a:ext uri="{FF2B5EF4-FFF2-40B4-BE49-F238E27FC236}">
                <a16:creationId xmlns:a16="http://schemas.microsoft.com/office/drawing/2014/main" id="{B562D635-6A37-44E0-82D9-9AEAD9A61A80}"/>
              </a:ext>
            </a:extLst>
          </p:cNvPr>
          <p:cNvSpPr>
            <a:spLocks noGrp="1"/>
          </p:cNvSpPr>
          <p:nvPr>
            <p:ph sz="quarter" idx="53"/>
          </p:nvPr>
        </p:nvSpPr>
        <p:spPr>
          <a:xfrm>
            <a:off x="4677594" y="2743291"/>
            <a:ext cx="1292225" cy="153888"/>
          </a:xfrm>
        </p:spPr>
        <p:txBody>
          <a:bodyPr/>
          <a:lstStyle>
            <a:lvl1pPr marL="0" indent="0">
              <a:buNone/>
              <a:defRPr sz="1000"/>
            </a:lvl1pPr>
          </a:lstStyle>
          <a:p>
            <a:pPr lvl="0"/>
            <a:endParaRPr lang="en-US"/>
          </a:p>
        </p:txBody>
      </p:sp>
      <p:sp>
        <p:nvSpPr>
          <p:cNvPr id="47" name="Content Placeholder 2">
            <a:extLst>
              <a:ext uri="{FF2B5EF4-FFF2-40B4-BE49-F238E27FC236}">
                <a16:creationId xmlns:a16="http://schemas.microsoft.com/office/drawing/2014/main" id="{15F4B6DB-41EA-4230-A301-2A890D7ADDC1}"/>
              </a:ext>
            </a:extLst>
          </p:cNvPr>
          <p:cNvSpPr>
            <a:spLocks noGrp="1"/>
          </p:cNvSpPr>
          <p:nvPr>
            <p:ph sz="quarter" idx="54"/>
          </p:nvPr>
        </p:nvSpPr>
        <p:spPr>
          <a:xfrm>
            <a:off x="3168552" y="3178496"/>
            <a:ext cx="1292225" cy="153888"/>
          </a:xfrm>
        </p:spPr>
        <p:txBody>
          <a:bodyPr/>
          <a:lstStyle>
            <a:lvl1pPr marL="0" indent="0">
              <a:buNone/>
              <a:defRPr sz="1000"/>
            </a:lvl1pPr>
          </a:lstStyle>
          <a:p>
            <a:pPr lvl="0"/>
            <a:endParaRPr lang="en-US"/>
          </a:p>
        </p:txBody>
      </p:sp>
      <p:sp>
        <p:nvSpPr>
          <p:cNvPr id="48" name="Content Placeholder 2">
            <a:extLst>
              <a:ext uri="{FF2B5EF4-FFF2-40B4-BE49-F238E27FC236}">
                <a16:creationId xmlns:a16="http://schemas.microsoft.com/office/drawing/2014/main" id="{92B2676F-E2A4-4A37-BC44-7A46DE5E0282}"/>
              </a:ext>
            </a:extLst>
          </p:cNvPr>
          <p:cNvSpPr>
            <a:spLocks noGrp="1"/>
          </p:cNvSpPr>
          <p:nvPr>
            <p:ph sz="quarter" idx="55"/>
          </p:nvPr>
        </p:nvSpPr>
        <p:spPr>
          <a:xfrm>
            <a:off x="4677594" y="3178496"/>
            <a:ext cx="1292225" cy="153888"/>
          </a:xfrm>
        </p:spPr>
        <p:txBody>
          <a:bodyPr/>
          <a:lstStyle>
            <a:lvl1pPr marL="0" indent="0">
              <a:buNone/>
              <a:defRPr sz="1000"/>
            </a:lvl1pPr>
          </a:lstStyle>
          <a:p>
            <a:pPr lvl="0"/>
            <a:endParaRPr lang="en-US"/>
          </a:p>
        </p:txBody>
      </p:sp>
      <p:sp>
        <p:nvSpPr>
          <p:cNvPr id="49" name="Content Placeholder 2">
            <a:extLst>
              <a:ext uri="{FF2B5EF4-FFF2-40B4-BE49-F238E27FC236}">
                <a16:creationId xmlns:a16="http://schemas.microsoft.com/office/drawing/2014/main" id="{828898C2-3DDF-48D5-9AC1-EC3711A0F1CE}"/>
              </a:ext>
            </a:extLst>
          </p:cNvPr>
          <p:cNvSpPr>
            <a:spLocks noGrp="1"/>
          </p:cNvSpPr>
          <p:nvPr>
            <p:ph sz="quarter" idx="56"/>
          </p:nvPr>
        </p:nvSpPr>
        <p:spPr>
          <a:xfrm>
            <a:off x="3168552" y="3613701"/>
            <a:ext cx="1292225" cy="153888"/>
          </a:xfrm>
        </p:spPr>
        <p:txBody>
          <a:bodyPr/>
          <a:lstStyle>
            <a:lvl1pPr marL="0" indent="0">
              <a:buNone/>
              <a:defRPr sz="1000"/>
            </a:lvl1pPr>
          </a:lstStyle>
          <a:p>
            <a:pPr lvl="0"/>
            <a:endParaRPr lang="en-US"/>
          </a:p>
        </p:txBody>
      </p:sp>
      <p:sp>
        <p:nvSpPr>
          <p:cNvPr id="50" name="Content Placeholder 2">
            <a:extLst>
              <a:ext uri="{FF2B5EF4-FFF2-40B4-BE49-F238E27FC236}">
                <a16:creationId xmlns:a16="http://schemas.microsoft.com/office/drawing/2014/main" id="{E1581C51-0F9A-402B-BEF2-5DAB58C06D6F}"/>
              </a:ext>
            </a:extLst>
          </p:cNvPr>
          <p:cNvSpPr>
            <a:spLocks noGrp="1"/>
          </p:cNvSpPr>
          <p:nvPr>
            <p:ph sz="quarter" idx="57"/>
          </p:nvPr>
        </p:nvSpPr>
        <p:spPr>
          <a:xfrm>
            <a:off x="4677594" y="3613701"/>
            <a:ext cx="1292225" cy="153888"/>
          </a:xfrm>
        </p:spPr>
        <p:txBody>
          <a:bodyPr/>
          <a:lstStyle>
            <a:lvl1pPr marL="0" indent="0">
              <a:buNone/>
              <a:defRPr sz="1000"/>
            </a:lvl1pPr>
          </a:lstStyle>
          <a:p>
            <a:pPr lvl="0"/>
            <a:endParaRPr lang="en-US"/>
          </a:p>
        </p:txBody>
      </p:sp>
      <p:sp>
        <p:nvSpPr>
          <p:cNvPr id="51" name="Content Placeholder 2">
            <a:extLst>
              <a:ext uri="{FF2B5EF4-FFF2-40B4-BE49-F238E27FC236}">
                <a16:creationId xmlns:a16="http://schemas.microsoft.com/office/drawing/2014/main" id="{41E08777-B47C-49E0-899F-39BBF20B2596}"/>
              </a:ext>
            </a:extLst>
          </p:cNvPr>
          <p:cNvSpPr>
            <a:spLocks noGrp="1"/>
          </p:cNvSpPr>
          <p:nvPr>
            <p:ph sz="quarter" idx="58"/>
          </p:nvPr>
        </p:nvSpPr>
        <p:spPr>
          <a:xfrm>
            <a:off x="3168552" y="4003623"/>
            <a:ext cx="1292225" cy="153888"/>
          </a:xfrm>
        </p:spPr>
        <p:txBody>
          <a:bodyPr/>
          <a:lstStyle>
            <a:lvl1pPr marL="0" indent="0">
              <a:buNone/>
              <a:defRPr sz="1000"/>
            </a:lvl1pPr>
          </a:lstStyle>
          <a:p>
            <a:pPr lvl="0"/>
            <a:endParaRPr lang="en-US"/>
          </a:p>
        </p:txBody>
      </p:sp>
      <p:sp>
        <p:nvSpPr>
          <p:cNvPr id="52" name="Content Placeholder 2">
            <a:extLst>
              <a:ext uri="{FF2B5EF4-FFF2-40B4-BE49-F238E27FC236}">
                <a16:creationId xmlns:a16="http://schemas.microsoft.com/office/drawing/2014/main" id="{E4AF72BF-3326-47A8-BA0B-75AB63631EA9}"/>
              </a:ext>
            </a:extLst>
          </p:cNvPr>
          <p:cNvSpPr>
            <a:spLocks noGrp="1"/>
          </p:cNvSpPr>
          <p:nvPr>
            <p:ph sz="quarter" idx="59"/>
          </p:nvPr>
        </p:nvSpPr>
        <p:spPr>
          <a:xfrm>
            <a:off x="4677594" y="4003623"/>
            <a:ext cx="1292225" cy="153888"/>
          </a:xfrm>
        </p:spPr>
        <p:txBody>
          <a:bodyPr/>
          <a:lstStyle>
            <a:lvl1pPr marL="0" indent="0">
              <a:buNone/>
              <a:defRPr sz="1000"/>
            </a:lvl1pPr>
          </a:lstStyle>
          <a:p>
            <a:pPr lvl="0"/>
            <a:endParaRPr lang="en-US"/>
          </a:p>
        </p:txBody>
      </p:sp>
      <p:sp>
        <p:nvSpPr>
          <p:cNvPr id="63" name="Content Placeholder 2">
            <a:extLst>
              <a:ext uri="{FF2B5EF4-FFF2-40B4-BE49-F238E27FC236}">
                <a16:creationId xmlns:a16="http://schemas.microsoft.com/office/drawing/2014/main" id="{8FC6422F-243B-48B0-9830-F0610254A969}"/>
              </a:ext>
            </a:extLst>
          </p:cNvPr>
          <p:cNvSpPr>
            <a:spLocks noGrp="1"/>
          </p:cNvSpPr>
          <p:nvPr>
            <p:ph sz="quarter" idx="60"/>
          </p:nvPr>
        </p:nvSpPr>
        <p:spPr>
          <a:xfrm>
            <a:off x="6186636" y="2294978"/>
            <a:ext cx="1292225" cy="153888"/>
          </a:xfrm>
        </p:spPr>
        <p:txBody>
          <a:bodyPr/>
          <a:lstStyle>
            <a:lvl1pPr marL="0" indent="0">
              <a:buNone/>
              <a:defRPr sz="1000"/>
            </a:lvl1pPr>
          </a:lstStyle>
          <a:p>
            <a:pPr lvl="0"/>
            <a:endParaRPr lang="en-US"/>
          </a:p>
        </p:txBody>
      </p:sp>
      <p:sp>
        <p:nvSpPr>
          <p:cNvPr id="64" name="Content Placeholder 2">
            <a:extLst>
              <a:ext uri="{FF2B5EF4-FFF2-40B4-BE49-F238E27FC236}">
                <a16:creationId xmlns:a16="http://schemas.microsoft.com/office/drawing/2014/main" id="{6876EE1E-1229-4CC3-9AFD-9E6E92742511}"/>
              </a:ext>
            </a:extLst>
          </p:cNvPr>
          <p:cNvSpPr>
            <a:spLocks noGrp="1"/>
          </p:cNvSpPr>
          <p:nvPr>
            <p:ph sz="quarter" idx="61"/>
          </p:nvPr>
        </p:nvSpPr>
        <p:spPr>
          <a:xfrm>
            <a:off x="7695678" y="2294978"/>
            <a:ext cx="1292225" cy="153888"/>
          </a:xfrm>
        </p:spPr>
        <p:txBody>
          <a:bodyPr/>
          <a:lstStyle>
            <a:lvl1pPr marL="0" indent="0">
              <a:buNone/>
              <a:defRPr sz="1000"/>
            </a:lvl1pPr>
          </a:lstStyle>
          <a:p>
            <a:pPr lvl="0"/>
            <a:endParaRPr lang="en-US"/>
          </a:p>
        </p:txBody>
      </p:sp>
      <p:sp>
        <p:nvSpPr>
          <p:cNvPr id="65" name="Content Placeholder 2">
            <a:extLst>
              <a:ext uri="{FF2B5EF4-FFF2-40B4-BE49-F238E27FC236}">
                <a16:creationId xmlns:a16="http://schemas.microsoft.com/office/drawing/2014/main" id="{18E9E237-E9DF-44B1-A209-0943AF91625A}"/>
              </a:ext>
            </a:extLst>
          </p:cNvPr>
          <p:cNvSpPr>
            <a:spLocks noGrp="1"/>
          </p:cNvSpPr>
          <p:nvPr>
            <p:ph sz="quarter" idx="62"/>
          </p:nvPr>
        </p:nvSpPr>
        <p:spPr>
          <a:xfrm>
            <a:off x="6186636" y="2730183"/>
            <a:ext cx="1292225" cy="153888"/>
          </a:xfrm>
        </p:spPr>
        <p:txBody>
          <a:bodyPr/>
          <a:lstStyle>
            <a:lvl1pPr marL="0" indent="0">
              <a:buNone/>
              <a:defRPr sz="1000"/>
            </a:lvl1pPr>
          </a:lstStyle>
          <a:p>
            <a:pPr lvl="0"/>
            <a:endParaRPr lang="en-US"/>
          </a:p>
        </p:txBody>
      </p:sp>
      <p:sp>
        <p:nvSpPr>
          <p:cNvPr id="66" name="Content Placeholder 2">
            <a:extLst>
              <a:ext uri="{FF2B5EF4-FFF2-40B4-BE49-F238E27FC236}">
                <a16:creationId xmlns:a16="http://schemas.microsoft.com/office/drawing/2014/main" id="{6654FF11-0D90-4D08-B591-E9641FAB26BE}"/>
              </a:ext>
            </a:extLst>
          </p:cNvPr>
          <p:cNvSpPr>
            <a:spLocks noGrp="1"/>
          </p:cNvSpPr>
          <p:nvPr>
            <p:ph sz="quarter" idx="63"/>
          </p:nvPr>
        </p:nvSpPr>
        <p:spPr>
          <a:xfrm>
            <a:off x="7695678" y="2730183"/>
            <a:ext cx="1292225" cy="153888"/>
          </a:xfrm>
        </p:spPr>
        <p:txBody>
          <a:bodyPr/>
          <a:lstStyle>
            <a:lvl1pPr marL="0" indent="0">
              <a:buNone/>
              <a:defRPr sz="1000"/>
            </a:lvl1pPr>
          </a:lstStyle>
          <a:p>
            <a:pPr lvl="0"/>
            <a:endParaRPr lang="en-US"/>
          </a:p>
        </p:txBody>
      </p:sp>
      <p:sp>
        <p:nvSpPr>
          <p:cNvPr id="67" name="Content Placeholder 2">
            <a:extLst>
              <a:ext uri="{FF2B5EF4-FFF2-40B4-BE49-F238E27FC236}">
                <a16:creationId xmlns:a16="http://schemas.microsoft.com/office/drawing/2014/main" id="{C161B45A-281E-492D-A2D3-9A2AFFF4EAFA}"/>
              </a:ext>
            </a:extLst>
          </p:cNvPr>
          <p:cNvSpPr>
            <a:spLocks noGrp="1"/>
          </p:cNvSpPr>
          <p:nvPr>
            <p:ph sz="quarter" idx="64"/>
          </p:nvPr>
        </p:nvSpPr>
        <p:spPr>
          <a:xfrm>
            <a:off x="6186636" y="3165388"/>
            <a:ext cx="1292225" cy="153888"/>
          </a:xfrm>
        </p:spPr>
        <p:txBody>
          <a:bodyPr/>
          <a:lstStyle>
            <a:lvl1pPr marL="0" indent="0">
              <a:buNone/>
              <a:defRPr sz="1000"/>
            </a:lvl1pPr>
          </a:lstStyle>
          <a:p>
            <a:pPr lvl="0"/>
            <a:endParaRPr lang="en-US"/>
          </a:p>
        </p:txBody>
      </p:sp>
      <p:sp>
        <p:nvSpPr>
          <p:cNvPr id="68" name="Content Placeholder 2">
            <a:extLst>
              <a:ext uri="{FF2B5EF4-FFF2-40B4-BE49-F238E27FC236}">
                <a16:creationId xmlns:a16="http://schemas.microsoft.com/office/drawing/2014/main" id="{2AF5CB3D-D17C-453F-B6C4-6BA46C510A52}"/>
              </a:ext>
            </a:extLst>
          </p:cNvPr>
          <p:cNvSpPr>
            <a:spLocks noGrp="1"/>
          </p:cNvSpPr>
          <p:nvPr>
            <p:ph sz="quarter" idx="65"/>
          </p:nvPr>
        </p:nvSpPr>
        <p:spPr>
          <a:xfrm>
            <a:off x="7695678" y="3165388"/>
            <a:ext cx="1292225" cy="153888"/>
          </a:xfrm>
        </p:spPr>
        <p:txBody>
          <a:bodyPr/>
          <a:lstStyle>
            <a:lvl1pPr marL="0" indent="0">
              <a:buNone/>
              <a:defRPr sz="1000"/>
            </a:lvl1pPr>
          </a:lstStyle>
          <a:p>
            <a:pPr lvl="0"/>
            <a:endParaRPr lang="en-US"/>
          </a:p>
        </p:txBody>
      </p:sp>
      <p:sp>
        <p:nvSpPr>
          <p:cNvPr id="69" name="Content Placeholder 2">
            <a:extLst>
              <a:ext uri="{FF2B5EF4-FFF2-40B4-BE49-F238E27FC236}">
                <a16:creationId xmlns:a16="http://schemas.microsoft.com/office/drawing/2014/main" id="{1C369377-421A-45F1-B8B7-A4B2ED629023}"/>
              </a:ext>
            </a:extLst>
          </p:cNvPr>
          <p:cNvSpPr>
            <a:spLocks noGrp="1"/>
          </p:cNvSpPr>
          <p:nvPr>
            <p:ph sz="quarter" idx="66"/>
          </p:nvPr>
        </p:nvSpPr>
        <p:spPr>
          <a:xfrm>
            <a:off x="6186636" y="3600593"/>
            <a:ext cx="1292225" cy="153888"/>
          </a:xfrm>
        </p:spPr>
        <p:txBody>
          <a:bodyPr/>
          <a:lstStyle>
            <a:lvl1pPr marL="0" indent="0">
              <a:buNone/>
              <a:defRPr sz="1000"/>
            </a:lvl1pPr>
          </a:lstStyle>
          <a:p>
            <a:pPr lvl="0"/>
            <a:endParaRPr lang="en-US"/>
          </a:p>
        </p:txBody>
      </p:sp>
      <p:sp>
        <p:nvSpPr>
          <p:cNvPr id="70" name="Content Placeholder 2">
            <a:extLst>
              <a:ext uri="{FF2B5EF4-FFF2-40B4-BE49-F238E27FC236}">
                <a16:creationId xmlns:a16="http://schemas.microsoft.com/office/drawing/2014/main" id="{D222521D-8F7B-413F-BA3E-7D61417FC08E}"/>
              </a:ext>
            </a:extLst>
          </p:cNvPr>
          <p:cNvSpPr>
            <a:spLocks noGrp="1"/>
          </p:cNvSpPr>
          <p:nvPr>
            <p:ph sz="quarter" idx="67"/>
          </p:nvPr>
        </p:nvSpPr>
        <p:spPr>
          <a:xfrm>
            <a:off x="7695678" y="3600593"/>
            <a:ext cx="1292225" cy="153888"/>
          </a:xfrm>
        </p:spPr>
        <p:txBody>
          <a:bodyPr/>
          <a:lstStyle>
            <a:lvl1pPr marL="0" indent="0">
              <a:buNone/>
              <a:defRPr sz="1000"/>
            </a:lvl1pPr>
          </a:lstStyle>
          <a:p>
            <a:pPr lvl="0"/>
            <a:endParaRPr lang="en-US"/>
          </a:p>
        </p:txBody>
      </p:sp>
      <p:sp>
        <p:nvSpPr>
          <p:cNvPr id="71" name="Content Placeholder 2">
            <a:extLst>
              <a:ext uri="{FF2B5EF4-FFF2-40B4-BE49-F238E27FC236}">
                <a16:creationId xmlns:a16="http://schemas.microsoft.com/office/drawing/2014/main" id="{0DB9F7D6-80A4-44DE-A7D7-3DEE6562EF1A}"/>
              </a:ext>
            </a:extLst>
          </p:cNvPr>
          <p:cNvSpPr>
            <a:spLocks noGrp="1"/>
          </p:cNvSpPr>
          <p:nvPr>
            <p:ph sz="quarter" idx="68"/>
          </p:nvPr>
        </p:nvSpPr>
        <p:spPr>
          <a:xfrm>
            <a:off x="6186636" y="3990515"/>
            <a:ext cx="1292225" cy="153888"/>
          </a:xfrm>
        </p:spPr>
        <p:txBody>
          <a:bodyPr/>
          <a:lstStyle>
            <a:lvl1pPr marL="0" indent="0">
              <a:buNone/>
              <a:defRPr sz="1000"/>
            </a:lvl1pPr>
          </a:lstStyle>
          <a:p>
            <a:pPr lvl="0"/>
            <a:endParaRPr lang="en-US"/>
          </a:p>
        </p:txBody>
      </p:sp>
      <p:sp>
        <p:nvSpPr>
          <p:cNvPr id="72" name="Content Placeholder 2">
            <a:extLst>
              <a:ext uri="{FF2B5EF4-FFF2-40B4-BE49-F238E27FC236}">
                <a16:creationId xmlns:a16="http://schemas.microsoft.com/office/drawing/2014/main" id="{7353C91C-D923-4BF8-9C7E-C76BA935961F}"/>
              </a:ext>
            </a:extLst>
          </p:cNvPr>
          <p:cNvSpPr>
            <a:spLocks noGrp="1"/>
          </p:cNvSpPr>
          <p:nvPr>
            <p:ph sz="quarter" idx="69"/>
          </p:nvPr>
        </p:nvSpPr>
        <p:spPr>
          <a:xfrm>
            <a:off x="7695678" y="3990515"/>
            <a:ext cx="1292225" cy="153888"/>
          </a:xfrm>
        </p:spPr>
        <p:txBody>
          <a:bodyPr/>
          <a:lstStyle>
            <a:lvl1pPr marL="0" indent="0">
              <a:buNone/>
              <a:defRPr sz="1000"/>
            </a:lvl1pPr>
          </a:lstStyle>
          <a:p>
            <a:pPr lvl="0"/>
            <a:endParaRPr lang="en-US"/>
          </a:p>
        </p:txBody>
      </p:sp>
      <p:sp>
        <p:nvSpPr>
          <p:cNvPr id="74" name="Content Placeholder 2">
            <a:extLst>
              <a:ext uri="{FF2B5EF4-FFF2-40B4-BE49-F238E27FC236}">
                <a16:creationId xmlns:a16="http://schemas.microsoft.com/office/drawing/2014/main" id="{9E368CA3-38E5-4C7B-9140-8CF55CBA813B}"/>
              </a:ext>
            </a:extLst>
          </p:cNvPr>
          <p:cNvSpPr>
            <a:spLocks noGrp="1"/>
          </p:cNvSpPr>
          <p:nvPr>
            <p:ph sz="quarter" idx="70"/>
          </p:nvPr>
        </p:nvSpPr>
        <p:spPr>
          <a:xfrm>
            <a:off x="284524" y="4611446"/>
            <a:ext cx="1292225" cy="153888"/>
          </a:xfrm>
        </p:spPr>
        <p:txBody>
          <a:bodyPr/>
          <a:lstStyle>
            <a:lvl1pPr marL="0" indent="0">
              <a:buNone/>
              <a:defRPr sz="1000"/>
            </a:lvl1pPr>
          </a:lstStyle>
          <a:p>
            <a:pPr lvl="0"/>
            <a:endParaRPr lang="en-US"/>
          </a:p>
        </p:txBody>
      </p:sp>
      <p:sp>
        <p:nvSpPr>
          <p:cNvPr id="75" name="Content Placeholder 2">
            <a:extLst>
              <a:ext uri="{FF2B5EF4-FFF2-40B4-BE49-F238E27FC236}">
                <a16:creationId xmlns:a16="http://schemas.microsoft.com/office/drawing/2014/main" id="{05EF1501-1508-42C4-9969-CA383FF60D41}"/>
              </a:ext>
            </a:extLst>
          </p:cNvPr>
          <p:cNvSpPr>
            <a:spLocks noGrp="1"/>
          </p:cNvSpPr>
          <p:nvPr>
            <p:ph sz="quarter" idx="71"/>
          </p:nvPr>
        </p:nvSpPr>
        <p:spPr>
          <a:xfrm>
            <a:off x="1793566" y="4611446"/>
            <a:ext cx="1292225" cy="153888"/>
          </a:xfrm>
        </p:spPr>
        <p:txBody>
          <a:bodyPr/>
          <a:lstStyle>
            <a:lvl1pPr marL="0" indent="0">
              <a:buNone/>
              <a:defRPr sz="1000"/>
            </a:lvl1pPr>
          </a:lstStyle>
          <a:p>
            <a:pPr lvl="0"/>
            <a:endParaRPr lang="en-US"/>
          </a:p>
        </p:txBody>
      </p:sp>
      <p:sp>
        <p:nvSpPr>
          <p:cNvPr id="76" name="Content Placeholder 2">
            <a:extLst>
              <a:ext uri="{FF2B5EF4-FFF2-40B4-BE49-F238E27FC236}">
                <a16:creationId xmlns:a16="http://schemas.microsoft.com/office/drawing/2014/main" id="{327E764B-B7B9-4F66-BDEC-43797EBE1B28}"/>
              </a:ext>
            </a:extLst>
          </p:cNvPr>
          <p:cNvSpPr>
            <a:spLocks noGrp="1"/>
          </p:cNvSpPr>
          <p:nvPr>
            <p:ph sz="quarter" idx="72"/>
          </p:nvPr>
        </p:nvSpPr>
        <p:spPr>
          <a:xfrm>
            <a:off x="284524" y="5046651"/>
            <a:ext cx="1292225" cy="153888"/>
          </a:xfrm>
        </p:spPr>
        <p:txBody>
          <a:bodyPr/>
          <a:lstStyle>
            <a:lvl1pPr marL="0" indent="0">
              <a:buNone/>
              <a:defRPr sz="1000"/>
            </a:lvl1pPr>
          </a:lstStyle>
          <a:p>
            <a:pPr lvl="0"/>
            <a:endParaRPr lang="en-US"/>
          </a:p>
        </p:txBody>
      </p:sp>
      <p:sp>
        <p:nvSpPr>
          <p:cNvPr id="77" name="Content Placeholder 2">
            <a:extLst>
              <a:ext uri="{FF2B5EF4-FFF2-40B4-BE49-F238E27FC236}">
                <a16:creationId xmlns:a16="http://schemas.microsoft.com/office/drawing/2014/main" id="{141E972D-6F6F-4126-A21D-11E88F19838E}"/>
              </a:ext>
            </a:extLst>
          </p:cNvPr>
          <p:cNvSpPr>
            <a:spLocks noGrp="1"/>
          </p:cNvSpPr>
          <p:nvPr>
            <p:ph sz="quarter" idx="73"/>
          </p:nvPr>
        </p:nvSpPr>
        <p:spPr>
          <a:xfrm>
            <a:off x="1921270" y="4979750"/>
            <a:ext cx="1292225" cy="153888"/>
          </a:xfrm>
        </p:spPr>
        <p:txBody>
          <a:bodyPr/>
          <a:lstStyle>
            <a:lvl1pPr marL="0" indent="0">
              <a:buNone/>
              <a:defRPr sz="1000"/>
            </a:lvl1pPr>
          </a:lstStyle>
          <a:p>
            <a:pPr lvl="0"/>
            <a:endParaRPr lang="en-US"/>
          </a:p>
        </p:txBody>
      </p:sp>
      <p:sp>
        <p:nvSpPr>
          <p:cNvPr id="54" name="Table Placeholder 53">
            <a:extLst>
              <a:ext uri="{FF2B5EF4-FFF2-40B4-BE49-F238E27FC236}">
                <a16:creationId xmlns:a16="http://schemas.microsoft.com/office/drawing/2014/main" id="{BAED7102-0011-495C-85F3-4AD509C3562C}"/>
              </a:ext>
            </a:extLst>
          </p:cNvPr>
          <p:cNvSpPr>
            <a:spLocks noGrp="1"/>
          </p:cNvSpPr>
          <p:nvPr>
            <p:ph type="tbl" sz="quarter" idx="74"/>
          </p:nvPr>
        </p:nvSpPr>
        <p:spPr>
          <a:xfrm>
            <a:off x="9888826" y="1570732"/>
            <a:ext cx="1843087" cy="533400"/>
          </a:xfrm>
        </p:spPr>
        <p:txBody>
          <a:bodyPr/>
          <a:lstStyle/>
          <a:p>
            <a:endParaRPr lang="en-US"/>
          </a:p>
        </p:txBody>
      </p:sp>
      <p:grpSp>
        <p:nvGrpSpPr>
          <p:cNvPr id="53" name="Group 52">
            <a:extLst>
              <a:ext uri="{FF2B5EF4-FFF2-40B4-BE49-F238E27FC236}">
                <a16:creationId xmlns:a16="http://schemas.microsoft.com/office/drawing/2014/main" id="{81958613-78F6-4364-A59F-A9C720EC7C2A}"/>
              </a:ext>
              <a:ext uri="{C183D7F6-B498-43B3-948B-1728B52AA6E4}">
                <adec:decorative xmlns:adec="http://schemas.microsoft.com/office/drawing/2017/decorative" val="1"/>
              </a:ext>
            </a:extLst>
          </p:cNvPr>
          <p:cNvGrpSpPr/>
          <p:nvPr userDrawn="1"/>
        </p:nvGrpSpPr>
        <p:grpSpPr>
          <a:xfrm>
            <a:off x="152247" y="1450579"/>
            <a:ext cx="11790205" cy="5336653"/>
            <a:chOff x="152247" y="1450579"/>
            <a:chExt cx="11790205" cy="5336653"/>
          </a:xfrm>
        </p:grpSpPr>
        <p:sp>
          <p:nvSpPr>
            <p:cNvPr id="98" name="Rectangle 97">
              <a:extLst>
                <a:ext uri="{FF2B5EF4-FFF2-40B4-BE49-F238E27FC236}">
                  <a16:creationId xmlns:a16="http://schemas.microsoft.com/office/drawing/2014/main" id="{14099D49-800D-48EC-A1DF-DEC5FDE7EDA0}"/>
                </a:ext>
                <a:ext uri="{C183D7F6-B498-43B3-948B-1728B52AA6E4}">
                  <adec:decorative xmlns:adec="http://schemas.microsoft.com/office/drawing/2017/decorative" val="1"/>
                </a:ext>
              </a:extLst>
            </p:cNvPr>
            <p:cNvSpPr/>
            <p:nvPr userDrawn="1"/>
          </p:nvSpPr>
          <p:spPr>
            <a:xfrm>
              <a:off x="152247" y="1450579"/>
              <a:ext cx="11790205" cy="5336653"/>
            </a:xfrm>
            <a:prstGeom prst="rect">
              <a:avLst/>
            </a:prstGeom>
            <a:solidFill>
              <a:srgbClr val="EEEEEE"/>
            </a:solidFill>
            <a:ln>
              <a:noFill/>
            </a:ln>
            <a:effectLst/>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0" tIns="21336" rIns="0" bIns="21336"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endParaRPr kumimoji="0" lang="en-US" sz="1100" b="1" i="0" u="none" strike="noStrike" kern="1200" cap="none" spc="0" normalizeH="0" baseline="0" noProof="0">
                <a:ln>
                  <a:noFill/>
                </a:ln>
                <a:solidFill>
                  <a:srgbClr val="E7E6E6">
                    <a:lumMod val="25000"/>
                  </a:srgbClr>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620D3F4F-4734-4E17-A99B-778987F12DAF}"/>
                </a:ext>
                <a:ext uri="{C183D7F6-B498-43B3-948B-1728B52AA6E4}">
                  <adec:decorative xmlns:adec="http://schemas.microsoft.com/office/drawing/2017/decorative" val="1"/>
                </a:ext>
              </a:extLst>
            </p:cNvPr>
            <p:cNvCxnSpPr/>
            <p:nvPr userDrawn="1"/>
          </p:nvCxnSpPr>
          <p:spPr>
            <a:xfrm>
              <a:off x="2440006" y="2433582"/>
              <a:ext cx="163913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D29C8C74-94ED-403E-8B84-56D4258B42A5}"/>
                </a:ext>
                <a:ext uri="{C183D7F6-B498-43B3-948B-1728B52AA6E4}">
                  <adec:decorative xmlns:adec="http://schemas.microsoft.com/office/drawing/2017/decorative" val="1"/>
                </a:ext>
              </a:extLst>
            </p:cNvPr>
            <p:cNvCxnSpPr>
              <a:cxnSpLocks/>
            </p:cNvCxnSpPr>
            <p:nvPr userDrawn="1"/>
          </p:nvCxnSpPr>
          <p:spPr>
            <a:xfrm>
              <a:off x="4205280" y="2433582"/>
              <a:ext cx="3260968" cy="12700"/>
            </a:xfrm>
            <a:prstGeom prst="bentConnector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A0F9696-74DA-471D-88F4-F57390FDC3AF}"/>
                </a:ext>
                <a:ext uri="{C183D7F6-B498-43B3-948B-1728B52AA6E4}">
                  <adec:decorative xmlns:adec="http://schemas.microsoft.com/office/drawing/2017/decorative" val="1"/>
                </a:ext>
              </a:extLst>
            </p:cNvPr>
            <p:cNvCxnSpPr/>
            <p:nvPr userDrawn="1"/>
          </p:nvCxnSpPr>
          <p:spPr>
            <a:xfrm>
              <a:off x="9311815" y="2433582"/>
              <a:ext cx="155252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95352F0-DD89-4F4B-BE75-060B04EFB677}"/>
                </a:ext>
                <a:ext uri="{C183D7F6-B498-43B3-948B-1728B52AA6E4}">
                  <adec:decorative xmlns:adec="http://schemas.microsoft.com/office/drawing/2017/decorative" val="1"/>
                </a:ext>
              </a:extLst>
            </p:cNvPr>
            <p:cNvCxnSpPr/>
            <p:nvPr userDrawn="1"/>
          </p:nvCxnSpPr>
          <p:spPr>
            <a:xfrm>
              <a:off x="361559" y="3209047"/>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CAC369-B573-40D1-9DD0-899E0B684136}"/>
                </a:ext>
                <a:ext uri="{C183D7F6-B498-43B3-948B-1728B52AA6E4}">
                  <adec:decorative xmlns:adec="http://schemas.microsoft.com/office/drawing/2017/decorative" val="1"/>
                </a:ext>
              </a:extLst>
            </p:cNvPr>
            <p:cNvCxnSpPr/>
            <p:nvPr userDrawn="1"/>
          </p:nvCxnSpPr>
          <p:spPr>
            <a:xfrm flipV="1">
              <a:off x="7621045" y="2433582"/>
              <a:ext cx="1564633" cy="98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4" name="Rettangolo 29">
              <a:extLst>
                <a:ext uri="{FF2B5EF4-FFF2-40B4-BE49-F238E27FC236}">
                  <a16:creationId xmlns:a16="http://schemas.microsoft.com/office/drawing/2014/main" id="{77C1C744-D3BC-4942-BE94-EA49E2955852}"/>
                </a:ext>
                <a:ext uri="{C183D7F6-B498-43B3-948B-1728B52AA6E4}">
                  <adec:decorative xmlns:adec="http://schemas.microsoft.com/office/drawing/2017/decorative" val="1"/>
                </a:ext>
              </a:extLst>
            </p:cNvPr>
            <p:cNvSpPr/>
            <p:nvPr userDrawn="1"/>
          </p:nvSpPr>
          <p:spPr>
            <a:xfrm>
              <a:off x="3502135"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5" name="Rettangolo 29">
              <a:extLst>
                <a:ext uri="{FF2B5EF4-FFF2-40B4-BE49-F238E27FC236}">
                  <a16:creationId xmlns:a16="http://schemas.microsoft.com/office/drawing/2014/main" id="{9830395A-8027-4673-93F9-63CA8E33921D}"/>
                </a:ext>
                <a:ext uri="{C183D7F6-B498-43B3-948B-1728B52AA6E4}">
                  <adec:decorative xmlns:adec="http://schemas.microsoft.com/office/drawing/2017/decorative" val="1"/>
                </a:ext>
              </a:extLst>
            </p:cNvPr>
            <p:cNvSpPr/>
            <p:nvPr userDrawn="1"/>
          </p:nvSpPr>
          <p:spPr>
            <a:xfrm>
              <a:off x="5194430" y="3640110"/>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6" name="Rettangolo 29">
              <a:extLst>
                <a:ext uri="{FF2B5EF4-FFF2-40B4-BE49-F238E27FC236}">
                  <a16:creationId xmlns:a16="http://schemas.microsoft.com/office/drawing/2014/main" id="{04A2FEE0-FF1F-47A3-A085-D0BCBFB50B80}"/>
                </a:ext>
                <a:ext uri="{C183D7F6-B498-43B3-948B-1728B52AA6E4}">
                  <adec:decorative xmlns:adec="http://schemas.microsoft.com/office/drawing/2017/decorative" val="1"/>
                </a:ext>
              </a:extLst>
            </p:cNvPr>
            <p:cNvSpPr/>
            <p:nvPr userDrawn="1"/>
          </p:nvSpPr>
          <p:spPr>
            <a:xfrm>
              <a:off x="6889240"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7" name="Rettangolo 29">
              <a:extLst>
                <a:ext uri="{FF2B5EF4-FFF2-40B4-BE49-F238E27FC236}">
                  <a16:creationId xmlns:a16="http://schemas.microsoft.com/office/drawing/2014/main" id="{19D1D48C-66C8-40D7-9835-E18AD2A2C5CF}"/>
                </a:ext>
                <a:ext uri="{C183D7F6-B498-43B3-948B-1728B52AA6E4}">
                  <adec:decorative xmlns:adec="http://schemas.microsoft.com/office/drawing/2017/decorative" val="1"/>
                </a:ext>
              </a:extLst>
            </p:cNvPr>
            <p:cNvSpPr/>
            <p:nvPr userDrawn="1"/>
          </p:nvSpPr>
          <p:spPr>
            <a:xfrm>
              <a:off x="8608666"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8" name="Rettangolo 29">
              <a:extLst>
                <a:ext uri="{FF2B5EF4-FFF2-40B4-BE49-F238E27FC236}">
                  <a16:creationId xmlns:a16="http://schemas.microsoft.com/office/drawing/2014/main" id="{294009B3-8CEB-4A04-A00D-73F0E3650628}"/>
                </a:ext>
                <a:ext uri="{C183D7F6-B498-43B3-948B-1728B52AA6E4}">
                  <adec:decorative xmlns:adec="http://schemas.microsoft.com/office/drawing/2017/decorative" val="1"/>
                </a:ext>
              </a:extLst>
            </p:cNvPr>
            <p:cNvSpPr/>
            <p:nvPr userDrawn="1"/>
          </p:nvSpPr>
          <p:spPr>
            <a:xfrm>
              <a:off x="10314989" y="3639501"/>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9" name="Rettangolo 29">
              <a:extLst>
                <a:ext uri="{FF2B5EF4-FFF2-40B4-BE49-F238E27FC236}">
                  <a16:creationId xmlns:a16="http://schemas.microsoft.com/office/drawing/2014/main" id="{7A73E6BC-E06A-45CC-BF55-3CF19315A71B}"/>
                </a:ext>
                <a:ext uri="{C183D7F6-B498-43B3-948B-1728B52AA6E4}">
                  <adec:decorative xmlns:adec="http://schemas.microsoft.com/office/drawing/2017/decorative" val="1"/>
                </a:ext>
              </a:extLst>
            </p:cNvPr>
            <p:cNvSpPr/>
            <p:nvPr userDrawn="1"/>
          </p:nvSpPr>
          <p:spPr>
            <a:xfrm>
              <a:off x="1726077"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cxnSp>
          <p:nvCxnSpPr>
            <p:cNvPr id="90" name="Straight Connector 89">
              <a:extLst>
                <a:ext uri="{FF2B5EF4-FFF2-40B4-BE49-F238E27FC236}">
                  <a16:creationId xmlns:a16="http://schemas.microsoft.com/office/drawing/2014/main" id="{EF9F53B2-4429-4E9B-A46D-2E890D1ABC00}"/>
                </a:ext>
                <a:ext uri="{C183D7F6-B498-43B3-948B-1728B52AA6E4}">
                  <adec:decorative xmlns:adec="http://schemas.microsoft.com/office/drawing/2017/decorative" val="1"/>
                </a:ext>
              </a:extLst>
            </p:cNvPr>
            <p:cNvCxnSpPr/>
            <p:nvPr userDrawn="1"/>
          </p:nvCxnSpPr>
          <p:spPr>
            <a:xfrm>
              <a:off x="391724" y="4203275"/>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044C4F3-EC4B-4D41-A2C3-27106BF65671}"/>
                </a:ext>
                <a:ext uri="{C183D7F6-B498-43B3-948B-1728B52AA6E4}">
                  <adec:decorative xmlns:adec="http://schemas.microsoft.com/office/drawing/2017/decorative" val="1"/>
                </a:ext>
              </a:extLst>
            </p:cNvPr>
            <p:cNvCxnSpPr>
              <a:cxnSpLocks/>
            </p:cNvCxnSpPr>
            <p:nvPr userDrawn="1"/>
          </p:nvCxnSpPr>
          <p:spPr>
            <a:xfrm>
              <a:off x="4977456"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5C7BB2A-52A1-46FA-A05B-059F7AEE8F4A}"/>
                </a:ext>
                <a:ext uri="{C183D7F6-B498-43B3-948B-1728B52AA6E4}">
                  <adec:decorative xmlns:adec="http://schemas.microsoft.com/office/drawing/2017/decorative" val="1"/>
                </a:ext>
              </a:extLst>
            </p:cNvPr>
            <p:cNvCxnSpPr>
              <a:cxnSpLocks/>
            </p:cNvCxnSpPr>
            <p:nvPr userDrawn="1"/>
          </p:nvCxnSpPr>
          <p:spPr>
            <a:xfrm>
              <a:off x="668505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85714A0-3A32-4ADD-A189-8EDDFB871495}"/>
                </a:ext>
                <a:ext uri="{C183D7F6-B498-43B3-948B-1728B52AA6E4}">
                  <adec:decorative xmlns:adec="http://schemas.microsoft.com/office/drawing/2017/decorative" val="1"/>
                </a:ext>
              </a:extLst>
            </p:cNvPr>
            <p:cNvCxnSpPr>
              <a:cxnSpLocks/>
            </p:cNvCxnSpPr>
            <p:nvPr userDrawn="1"/>
          </p:nvCxnSpPr>
          <p:spPr>
            <a:xfrm>
              <a:off x="8392644"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4B681EA-D689-4183-A174-D537391D4F7A}"/>
                </a:ext>
                <a:ext uri="{C183D7F6-B498-43B3-948B-1728B52AA6E4}">
                  <adec:decorative xmlns:adec="http://schemas.microsoft.com/office/drawing/2017/decorative" val="1"/>
                </a:ext>
              </a:extLst>
            </p:cNvPr>
            <p:cNvCxnSpPr>
              <a:cxnSpLocks/>
            </p:cNvCxnSpPr>
            <p:nvPr userDrawn="1"/>
          </p:nvCxnSpPr>
          <p:spPr>
            <a:xfrm>
              <a:off x="1010024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6063AA3-03E9-47F9-B469-A36088F3B3E0}"/>
                </a:ext>
                <a:ext uri="{C183D7F6-B498-43B3-948B-1728B52AA6E4}">
                  <adec:decorative xmlns:adec="http://schemas.microsoft.com/office/drawing/2017/decorative" val="1"/>
                </a:ext>
              </a:extLst>
            </p:cNvPr>
            <p:cNvCxnSpPr>
              <a:cxnSpLocks/>
            </p:cNvCxnSpPr>
            <p:nvPr userDrawn="1"/>
          </p:nvCxnSpPr>
          <p:spPr>
            <a:xfrm>
              <a:off x="1562268"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4C4266F-5D1A-498C-8845-7523D7EE3176}"/>
                </a:ext>
                <a:ext uri="{C183D7F6-B498-43B3-948B-1728B52AA6E4}">
                  <adec:decorative xmlns:adec="http://schemas.microsoft.com/office/drawing/2017/decorative" val="1"/>
                </a:ext>
              </a:extLst>
            </p:cNvPr>
            <p:cNvCxnSpPr>
              <a:cxnSpLocks/>
            </p:cNvCxnSpPr>
            <p:nvPr userDrawn="1"/>
          </p:nvCxnSpPr>
          <p:spPr>
            <a:xfrm>
              <a:off x="3269862"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294093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2F15-316F-444E-8121-FC537B2C0B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304C1-6C21-4678-89F0-A338BD3C922B}"/>
              </a:ext>
            </a:extLst>
          </p:cNvPr>
          <p:cNvSpPr>
            <a:spLocks noGrp="1"/>
          </p:cNvSpPr>
          <p:nvPr>
            <p:ph sz="quarter" idx="10"/>
          </p:nvPr>
        </p:nvSpPr>
        <p:spPr>
          <a:xfrm>
            <a:off x="938213" y="1431509"/>
            <a:ext cx="1968500" cy="301749"/>
          </a:xfrm>
        </p:spPr>
        <p:txBody>
          <a:bodyPr/>
          <a:lstStyle>
            <a:lvl1pPr marL="0" indent="0">
              <a:buNone/>
              <a:defRPr/>
            </a:lvl1pPr>
          </a:lstStyle>
          <a:p>
            <a:pPr lvl="0"/>
            <a:endParaRPr lang="en-US"/>
          </a:p>
        </p:txBody>
      </p:sp>
    </p:spTree>
    <p:custDataLst>
      <p:tags r:id="rId1"/>
    </p:custDataLst>
    <p:extLst>
      <p:ext uri="{BB962C8B-B14F-4D97-AF65-F5344CB8AC3E}">
        <p14:creationId xmlns:p14="http://schemas.microsoft.com/office/powerpoint/2010/main" val="2360937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513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12662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4146429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99930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2406273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1695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48094776"/>
      </p:ext>
    </p:extLst>
  </p:cSld>
  <p:clrMapOvr>
    <a:masterClrMapping/>
  </p:clrMapOvr>
  <p:transition>
    <p:fade/>
  </p:transition>
  <p:extLst>
    <p:ext uri="{DCECCB84-F9BA-43D5-87BE-67443E8EF086}">
      <p15:sldGuideLst xmlns:p15="http://schemas.microsoft.com/office/powerpoint/2012/main"/>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11/1/2022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4200123473"/>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9609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7915421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8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DAC7C61-F0F2-4B01-8431-5031DD4100DD}"/>
              </a:ext>
            </a:extLst>
          </p:cNvPr>
          <p:cNvSpPr>
            <a:spLocks noGrp="1"/>
          </p:cNvSpPr>
          <p:nvPr>
            <p:ph sz="quarter" idx="11"/>
          </p:nvPr>
        </p:nvSpPr>
        <p:spPr>
          <a:xfrm>
            <a:off x="5303839" y="914400"/>
            <a:ext cx="1660842"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1BAEAF96-E419-49D2-94FD-9793688E1BDB}"/>
              </a:ext>
            </a:extLst>
          </p:cNvPr>
          <p:cNvSpPr>
            <a:spLocks noGrp="1"/>
          </p:cNvSpPr>
          <p:nvPr>
            <p:ph sz="quarter" idx="12"/>
          </p:nvPr>
        </p:nvSpPr>
        <p:spPr>
          <a:xfrm>
            <a:off x="7315519" y="914400"/>
            <a:ext cx="166084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1412633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7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2BAD3862-371F-447C-B136-DCA6D5FCBB07}"/>
              </a:ext>
            </a:extLst>
          </p:cNvPr>
          <p:cNvSpPr>
            <a:spLocks noGrp="1"/>
          </p:cNvSpPr>
          <p:nvPr>
            <p:ph sz="quarter" idx="11"/>
          </p:nvPr>
        </p:nvSpPr>
        <p:spPr>
          <a:xfrm>
            <a:off x="5334000" y="884238"/>
            <a:ext cx="1493520" cy="700722"/>
          </a:xfrm>
        </p:spPr>
        <p:txBody>
          <a:bodyPr/>
          <a:lstStyle/>
          <a:p>
            <a:pPr lvl="0"/>
            <a:endParaRPr lang="en-US"/>
          </a:p>
        </p:txBody>
      </p:sp>
      <p:sp>
        <p:nvSpPr>
          <p:cNvPr id="7" name="Content Placeholder 5">
            <a:extLst>
              <a:ext uri="{FF2B5EF4-FFF2-40B4-BE49-F238E27FC236}">
                <a16:creationId xmlns:a16="http://schemas.microsoft.com/office/drawing/2014/main" id="{91A6BB01-8BE8-4470-92B5-2AA973ECCBE8}"/>
              </a:ext>
            </a:extLst>
          </p:cNvPr>
          <p:cNvSpPr>
            <a:spLocks noGrp="1"/>
          </p:cNvSpPr>
          <p:nvPr>
            <p:ph sz="quarter" idx="12"/>
          </p:nvPr>
        </p:nvSpPr>
        <p:spPr>
          <a:xfrm>
            <a:off x="7089141" y="884238"/>
            <a:ext cx="1493520" cy="700722"/>
          </a:xfrm>
        </p:spPr>
        <p:txBody>
          <a:bodyPr/>
          <a:lstStyle/>
          <a:p>
            <a:pPr lvl="0"/>
            <a:endParaRPr lang="en-US"/>
          </a:p>
        </p:txBody>
      </p:sp>
    </p:spTree>
    <p:extLst>
      <p:ext uri="{BB962C8B-B14F-4D97-AF65-F5344CB8AC3E}">
        <p14:creationId xmlns:p14="http://schemas.microsoft.com/office/powerpoint/2010/main" val="3519726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6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E7CEB0CD-58D3-4BA3-86BC-DC1779712798}"/>
              </a:ext>
            </a:extLst>
          </p:cNvPr>
          <p:cNvSpPr>
            <a:spLocks noGrp="1"/>
          </p:cNvSpPr>
          <p:nvPr>
            <p:ph sz="quarter" idx="11"/>
          </p:nvPr>
        </p:nvSpPr>
        <p:spPr>
          <a:xfrm>
            <a:off x="5135563" y="701675"/>
            <a:ext cx="1265237" cy="639445"/>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2DEEBC4D-8034-4A33-B399-39C8B16F0B74}"/>
              </a:ext>
            </a:extLst>
          </p:cNvPr>
          <p:cNvSpPr>
            <a:spLocks noGrp="1"/>
          </p:cNvSpPr>
          <p:nvPr>
            <p:ph sz="quarter" idx="12"/>
          </p:nvPr>
        </p:nvSpPr>
        <p:spPr>
          <a:xfrm>
            <a:off x="6570664" y="716915"/>
            <a:ext cx="1265237" cy="639445"/>
          </a:xfrm>
        </p:spPr>
        <p:txBody>
          <a:bodyPr/>
          <a:lstStyle>
            <a:lvl1pPr marL="0" indent="0">
              <a:buNone/>
              <a:defRPr/>
            </a:lvl1pPr>
          </a:lstStyle>
          <a:p>
            <a:pPr lvl="0"/>
            <a:endParaRPr lang="en-US"/>
          </a:p>
        </p:txBody>
      </p:sp>
    </p:spTree>
    <p:extLst>
      <p:ext uri="{BB962C8B-B14F-4D97-AF65-F5344CB8AC3E}">
        <p14:creationId xmlns:p14="http://schemas.microsoft.com/office/powerpoint/2010/main" val="36910140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5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DEF64E04-F88A-4379-ACC8-3B1152F8B117}"/>
              </a:ext>
            </a:extLst>
          </p:cNvPr>
          <p:cNvSpPr>
            <a:spLocks noGrp="1"/>
          </p:cNvSpPr>
          <p:nvPr>
            <p:ph sz="quarter" idx="11"/>
          </p:nvPr>
        </p:nvSpPr>
        <p:spPr>
          <a:xfrm>
            <a:off x="5089525" y="1387475"/>
            <a:ext cx="1417955"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EB1D4CA5-363E-4D95-B6FF-817263BD6BED}"/>
              </a:ext>
            </a:extLst>
          </p:cNvPr>
          <p:cNvSpPr>
            <a:spLocks noGrp="1"/>
          </p:cNvSpPr>
          <p:nvPr>
            <p:ph sz="quarter" idx="12"/>
          </p:nvPr>
        </p:nvSpPr>
        <p:spPr>
          <a:xfrm>
            <a:off x="6855189" y="1387474"/>
            <a:ext cx="141795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2235935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4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7A630F09-4040-4AC2-B008-CF2C80AE1575}"/>
              </a:ext>
            </a:extLst>
          </p:cNvPr>
          <p:cNvSpPr>
            <a:spLocks noGrp="1"/>
          </p:cNvSpPr>
          <p:nvPr>
            <p:ph sz="quarter" idx="11"/>
          </p:nvPr>
        </p:nvSpPr>
        <p:spPr>
          <a:xfrm>
            <a:off x="5241925" y="669925"/>
            <a:ext cx="185991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935501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3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B17B607-4527-45EF-B759-241FDCF85A9B}"/>
              </a:ext>
            </a:extLst>
          </p:cNvPr>
          <p:cNvSpPr>
            <a:spLocks noGrp="1"/>
          </p:cNvSpPr>
          <p:nvPr>
            <p:ph sz="quarter" idx="11"/>
          </p:nvPr>
        </p:nvSpPr>
        <p:spPr>
          <a:xfrm>
            <a:off x="4938713" y="960438"/>
            <a:ext cx="2406650"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4388519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2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595A4E34-EADA-4278-A62E-764AD85FF360}"/>
              </a:ext>
            </a:extLst>
          </p:cNvPr>
          <p:cNvSpPr>
            <a:spLocks noGrp="1"/>
          </p:cNvSpPr>
          <p:nvPr>
            <p:ph sz="quarter" idx="11"/>
          </p:nvPr>
        </p:nvSpPr>
        <p:spPr>
          <a:xfrm>
            <a:off x="5438775" y="1476375"/>
            <a:ext cx="1993656"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8489138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4D1667EE-7C46-43DE-9D58-2DADF9EEB26B}"/>
              </a:ext>
            </a:extLst>
          </p:cNvPr>
          <p:cNvSpPr>
            <a:spLocks noGrp="1"/>
          </p:cNvSpPr>
          <p:nvPr>
            <p:ph sz="quarter" idx="11"/>
          </p:nvPr>
        </p:nvSpPr>
        <p:spPr>
          <a:xfrm>
            <a:off x="5040314" y="515938"/>
            <a:ext cx="1852856" cy="679816"/>
          </a:xfrm>
        </p:spPr>
        <p:txBody>
          <a:bodyPr/>
          <a:lstStyle/>
          <a:p>
            <a:pPr lvl="0"/>
            <a:endParaRPr lang="en-US"/>
          </a:p>
        </p:txBody>
      </p:sp>
      <p:sp>
        <p:nvSpPr>
          <p:cNvPr id="7" name="Content Placeholder 5">
            <a:extLst>
              <a:ext uri="{FF2B5EF4-FFF2-40B4-BE49-F238E27FC236}">
                <a16:creationId xmlns:a16="http://schemas.microsoft.com/office/drawing/2014/main" id="{D0848347-24D7-4206-9D95-E03AB590BC23}"/>
              </a:ext>
            </a:extLst>
          </p:cNvPr>
          <p:cNvSpPr>
            <a:spLocks noGrp="1"/>
          </p:cNvSpPr>
          <p:nvPr>
            <p:ph sz="quarter" idx="12"/>
          </p:nvPr>
        </p:nvSpPr>
        <p:spPr>
          <a:xfrm>
            <a:off x="7346716" y="515938"/>
            <a:ext cx="1852856" cy="679816"/>
          </a:xfrm>
        </p:spPr>
        <p:txBody>
          <a:bodyPr/>
          <a:lstStyle/>
          <a:p>
            <a:pPr lvl="0"/>
            <a:endParaRPr lang="en-US"/>
          </a:p>
        </p:txBody>
      </p:sp>
      <p:sp>
        <p:nvSpPr>
          <p:cNvPr id="8" name="Content Placeholder 5">
            <a:extLst>
              <a:ext uri="{FF2B5EF4-FFF2-40B4-BE49-F238E27FC236}">
                <a16:creationId xmlns:a16="http://schemas.microsoft.com/office/drawing/2014/main" id="{0955B842-540E-489D-8C27-56673F38DDB1}"/>
              </a:ext>
            </a:extLst>
          </p:cNvPr>
          <p:cNvSpPr>
            <a:spLocks noGrp="1"/>
          </p:cNvSpPr>
          <p:nvPr>
            <p:ph sz="quarter" idx="13"/>
          </p:nvPr>
        </p:nvSpPr>
        <p:spPr>
          <a:xfrm>
            <a:off x="5040314" y="1524042"/>
            <a:ext cx="1852856" cy="679816"/>
          </a:xfrm>
        </p:spPr>
        <p:txBody>
          <a:bodyPr/>
          <a:lstStyle/>
          <a:p>
            <a:pPr lvl="0"/>
            <a:endParaRPr lang="en-US"/>
          </a:p>
        </p:txBody>
      </p:sp>
      <p:sp>
        <p:nvSpPr>
          <p:cNvPr id="9" name="Content Placeholder 5">
            <a:extLst>
              <a:ext uri="{FF2B5EF4-FFF2-40B4-BE49-F238E27FC236}">
                <a16:creationId xmlns:a16="http://schemas.microsoft.com/office/drawing/2014/main" id="{29E8A8AE-9BE2-4C39-970B-E145E687CA67}"/>
              </a:ext>
            </a:extLst>
          </p:cNvPr>
          <p:cNvSpPr>
            <a:spLocks noGrp="1"/>
          </p:cNvSpPr>
          <p:nvPr>
            <p:ph sz="quarter" idx="14"/>
          </p:nvPr>
        </p:nvSpPr>
        <p:spPr>
          <a:xfrm>
            <a:off x="7346716" y="1524042"/>
            <a:ext cx="1852856" cy="679816"/>
          </a:xfrm>
        </p:spPr>
        <p:txBody>
          <a:bodyPr/>
          <a:lstStyle/>
          <a:p>
            <a:pPr lvl="0"/>
            <a:endParaRPr lang="en-US"/>
          </a:p>
        </p:txBody>
      </p:sp>
    </p:spTree>
    <p:extLst>
      <p:ext uri="{BB962C8B-B14F-4D97-AF65-F5344CB8AC3E}">
        <p14:creationId xmlns:p14="http://schemas.microsoft.com/office/powerpoint/2010/main" val="4398913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1273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7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C495CD3-3C81-4331-945F-4BE729EEA495}"/>
              </a:ext>
            </a:extLst>
          </p:cNvPr>
          <p:cNvSpPr>
            <a:spLocks noGrp="1"/>
          </p:cNvSpPr>
          <p:nvPr>
            <p:ph sz="quarter" idx="10"/>
          </p:nvPr>
        </p:nvSpPr>
        <p:spPr>
          <a:xfrm>
            <a:off x="974725" y="1646238"/>
            <a:ext cx="1631315" cy="301749"/>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AC1EDE48-9F13-4C5F-B0A3-C3EAC40CE386}"/>
              </a:ext>
            </a:extLst>
          </p:cNvPr>
          <p:cNvSpPr>
            <a:spLocks noGrp="1"/>
          </p:cNvSpPr>
          <p:nvPr>
            <p:ph sz="quarter" idx="11"/>
          </p:nvPr>
        </p:nvSpPr>
        <p:spPr>
          <a:xfrm>
            <a:off x="2955925" y="1797112"/>
            <a:ext cx="1631315"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6F4EE48A-B0C5-4840-A20D-5627B6BF6832}"/>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Rounded Corners 6">
            <a:extLst>
              <a:ext uri="{FF2B5EF4-FFF2-40B4-BE49-F238E27FC236}">
                <a16:creationId xmlns:a16="http://schemas.microsoft.com/office/drawing/2014/main" id="{E6892BBF-6304-42EF-B414-7773FD1FC2FB}"/>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Rounded Corners 7">
            <a:extLst>
              <a:ext uri="{FF2B5EF4-FFF2-40B4-BE49-F238E27FC236}">
                <a16:creationId xmlns:a16="http://schemas.microsoft.com/office/drawing/2014/main" id="{2C5074D4-9FFB-4352-98BF-E54BB1DBB99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Rounded Corners 8">
            <a:extLst>
              <a:ext uri="{FF2B5EF4-FFF2-40B4-BE49-F238E27FC236}">
                <a16:creationId xmlns:a16="http://schemas.microsoft.com/office/drawing/2014/main" id="{9A6DD94B-8797-4429-A5CF-F78DD6CC1738}"/>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ectangle: Rounded Corners 9">
            <a:extLst>
              <a:ext uri="{FF2B5EF4-FFF2-40B4-BE49-F238E27FC236}">
                <a16:creationId xmlns:a16="http://schemas.microsoft.com/office/drawing/2014/main" id="{6FE2691E-02E5-40D7-8A68-69DCC172445F}"/>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9966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6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5062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8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2635-3253-4958-A40A-EF40598ADB56}"/>
              </a:ext>
            </a:extLst>
          </p:cNvPr>
          <p:cNvSpPr>
            <a:spLocks noGrp="1"/>
          </p:cNvSpPr>
          <p:nvPr>
            <p:ph sz="quarter" idx="14"/>
          </p:nvPr>
        </p:nvSpPr>
        <p:spPr>
          <a:xfrm>
            <a:off x="584201" y="3124200"/>
            <a:ext cx="1137919" cy="472440"/>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67E1FCA6-5234-443A-B0EA-B6C4DE094D9B}"/>
              </a:ext>
            </a:extLst>
          </p:cNvPr>
          <p:cNvSpPr>
            <a:spLocks noGrp="1"/>
          </p:cNvSpPr>
          <p:nvPr>
            <p:ph sz="quarter" idx="15"/>
          </p:nvPr>
        </p:nvSpPr>
        <p:spPr>
          <a:xfrm>
            <a:off x="2052162" y="3192780"/>
            <a:ext cx="1137919" cy="472440"/>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7CF6AD37-2F12-4B9D-BDE1-645D830E9098}"/>
              </a:ext>
            </a:extLst>
          </p:cNvPr>
          <p:cNvSpPr>
            <a:spLocks noGrp="1"/>
          </p:cNvSpPr>
          <p:nvPr>
            <p:ph sz="quarter" idx="16"/>
          </p:nvPr>
        </p:nvSpPr>
        <p:spPr>
          <a:xfrm>
            <a:off x="584201" y="3878580"/>
            <a:ext cx="1137919" cy="472440"/>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5178A02-D1C6-414A-80A4-9B5B7719998E}"/>
              </a:ext>
            </a:extLst>
          </p:cNvPr>
          <p:cNvSpPr>
            <a:spLocks noGrp="1"/>
          </p:cNvSpPr>
          <p:nvPr>
            <p:ph sz="quarter" idx="17"/>
          </p:nvPr>
        </p:nvSpPr>
        <p:spPr>
          <a:xfrm>
            <a:off x="2052162" y="3947160"/>
            <a:ext cx="1137919" cy="472440"/>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928E2059-2D71-4230-81C4-06DFE63F82A6}"/>
              </a:ext>
            </a:extLst>
          </p:cNvPr>
          <p:cNvSpPr>
            <a:spLocks noGrp="1"/>
          </p:cNvSpPr>
          <p:nvPr>
            <p:ph sz="quarter" idx="18"/>
          </p:nvPr>
        </p:nvSpPr>
        <p:spPr>
          <a:xfrm>
            <a:off x="584200" y="4564380"/>
            <a:ext cx="1137919" cy="472440"/>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880D82D9-2F8F-4B22-A6A0-F558B95961FB}"/>
              </a:ext>
            </a:extLst>
          </p:cNvPr>
          <p:cNvSpPr>
            <a:spLocks noGrp="1"/>
          </p:cNvSpPr>
          <p:nvPr>
            <p:ph sz="quarter" idx="19"/>
          </p:nvPr>
        </p:nvSpPr>
        <p:spPr>
          <a:xfrm>
            <a:off x="2052161" y="4632960"/>
            <a:ext cx="1137919" cy="472440"/>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BA849ED8-F5D6-445B-B4E1-250E4CE5BDBA}"/>
              </a:ext>
            </a:extLst>
          </p:cNvPr>
          <p:cNvSpPr>
            <a:spLocks noGrp="1"/>
          </p:cNvSpPr>
          <p:nvPr>
            <p:ph sz="quarter" idx="20"/>
          </p:nvPr>
        </p:nvSpPr>
        <p:spPr>
          <a:xfrm>
            <a:off x="584200" y="5227320"/>
            <a:ext cx="1137919" cy="472440"/>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BBE956D-66CF-4C89-A30D-94358443F829}"/>
              </a:ext>
            </a:extLst>
          </p:cNvPr>
          <p:cNvSpPr>
            <a:spLocks noGrp="1"/>
          </p:cNvSpPr>
          <p:nvPr>
            <p:ph sz="quarter" idx="21"/>
          </p:nvPr>
        </p:nvSpPr>
        <p:spPr>
          <a:xfrm>
            <a:off x="2052161" y="5295900"/>
            <a:ext cx="1137919" cy="472440"/>
          </a:xfrm>
        </p:spPr>
        <p:txBody>
          <a:bodyPr/>
          <a:lstStyle>
            <a:lvl1pPr marL="0" indent="0">
              <a:buNone/>
              <a:defRPr/>
            </a:lvl1pPr>
          </a:lstStyle>
          <a:p>
            <a:pPr lvl="0"/>
            <a:endParaRPr lang="en-US"/>
          </a:p>
        </p:txBody>
      </p:sp>
      <p:sp>
        <p:nvSpPr>
          <p:cNvPr id="15" name="Rectangle: Rounded Corners 14">
            <a:extLst>
              <a:ext uri="{FF2B5EF4-FFF2-40B4-BE49-F238E27FC236}">
                <a16:creationId xmlns:a16="http://schemas.microsoft.com/office/drawing/2014/main" id="{B95B99E2-1197-4B9C-BB0E-DF278B717B84}"/>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F34854C0-2179-49F4-AAC6-C6ABC1FBEEBC}"/>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69178AD4-E9BE-4A09-AD8F-ABBBF83695E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17297063-75EA-48B5-91FB-597527E560CC}"/>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0C1DD62C-2E63-40B7-A097-C5ECF52931AD}"/>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74514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5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99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59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C1D51-71AC-4F0A-B855-65CA978B4C52}"/>
              </a:ext>
            </a:extLst>
          </p:cNvPr>
          <p:cNvSpPr>
            <a:spLocks noGrp="1"/>
          </p:cNvSpPr>
          <p:nvPr>
            <p:ph sz="quarter" idx="14"/>
          </p:nvPr>
        </p:nvSpPr>
        <p:spPr>
          <a:xfrm>
            <a:off x="796925" y="3986213"/>
            <a:ext cx="147735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77E31513-2888-4B9B-A58B-194F9A479BA0}"/>
              </a:ext>
            </a:extLst>
          </p:cNvPr>
          <p:cNvSpPr>
            <a:spLocks noGrp="1"/>
          </p:cNvSpPr>
          <p:nvPr>
            <p:ph sz="quarter" idx="15"/>
          </p:nvPr>
        </p:nvSpPr>
        <p:spPr>
          <a:xfrm>
            <a:off x="2451405" y="3986213"/>
            <a:ext cx="147735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0C836865-C714-4EFF-BAC2-43D3255C0A77}"/>
              </a:ext>
            </a:extLst>
          </p:cNvPr>
          <p:cNvSpPr>
            <a:spLocks noGrp="1"/>
          </p:cNvSpPr>
          <p:nvPr>
            <p:ph sz="quarter" idx="16"/>
          </p:nvPr>
        </p:nvSpPr>
        <p:spPr>
          <a:xfrm>
            <a:off x="796925" y="4748793"/>
            <a:ext cx="147735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FDFAE75A-7C65-4E43-8A5D-EBD96C577546}"/>
              </a:ext>
            </a:extLst>
          </p:cNvPr>
          <p:cNvSpPr>
            <a:spLocks noGrp="1"/>
          </p:cNvSpPr>
          <p:nvPr>
            <p:ph sz="quarter" idx="17"/>
          </p:nvPr>
        </p:nvSpPr>
        <p:spPr>
          <a:xfrm>
            <a:off x="5795963" y="4949032"/>
            <a:ext cx="147735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F1312E8C-15AA-4D5C-B964-F23EAC8DAE2E}"/>
              </a:ext>
            </a:extLst>
          </p:cNvPr>
          <p:cNvSpPr>
            <a:spLocks noGrp="1"/>
          </p:cNvSpPr>
          <p:nvPr>
            <p:ph sz="quarter" idx="18"/>
          </p:nvPr>
        </p:nvSpPr>
        <p:spPr>
          <a:xfrm>
            <a:off x="796925" y="5511373"/>
            <a:ext cx="147735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CCE44B26-913A-4C61-A5A0-EB40772105C5}"/>
              </a:ext>
            </a:extLst>
          </p:cNvPr>
          <p:cNvSpPr>
            <a:spLocks noGrp="1"/>
          </p:cNvSpPr>
          <p:nvPr>
            <p:ph sz="quarter" idx="19"/>
          </p:nvPr>
        </p:nvSpPr>
        <p:spPr>
          <a:xfrm>
            <a:off x="2451405" y="5511373"/>
            <a:ext cx="147735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EE9FC37-FFCD-4BB0-A42D-A1A1B16E3E30}"/>
              </a:ext>
            </a:extLst>
          </p:cNvPr>
          <p:cNvSpPr>
            <a:spLocks noGrp="1"/>
          </p:cNvSpPr>
          <p:nvPr>
            <p:ph sz="quarter" idx="20"/>
          </p:nvPr>
        </p:nvSpPr>
        <p:spPr>
          <a:xfrm>
            <a:off x="4141483" y="3926804"/>
            <a:ext cx="147735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8B61128D-7130-42D0-9406-974F73DD665A}"/>
              </a:ext>
            </a:extLst>
          </p:cNvPr>
          <p:cNvSpPr>
            <a:spLocks noGrp="1"/>
          </p:cNvSpPr>
          <p:nvPr>
            <p:ph sz="quarter" idx="21"/>
          </p:nvPr>
        </p:nvSpPr>
        <p:spPr>
          <a:xfrm>
            <a:off x="5795963" y="3926804"/>
            <a:ext cx="147735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9742BF8-F198-4A81-87D3-EE0E70C535CF}"/>
              </a:ext>
            </a:extLst>
          </p:cNvPr>
          <p:cNvSpPr>
            <a:spLocks noGrp="1"/>
          </p:cNvSpPr>
          <p:nvPr>
            <p:ph sz="quarter" idx="22"/>
          </p:nvPr>
        </p:nvSpPr>
        <p:spPr>
          <a:xfrm>
            <a:off x="4141483" y="4949032"/>
            <a:ext cx="147735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3403CBE1-98B1-494F-9FD6-DBAA9C84D0DA}"/>
              </a:ext>
            </a:extLst>
          </p:cNvPr>
          <p:cNvSpPr>
            <a:spLocks noGrp="1"/>
          </p:cNvSpPr>
          <p:nvPr>
            <p:ph sz="quarter" idx="23"/>
          </p:nvPr>
        </p:nvSpPr>
        <p:spPr>
          <a:xfrm>
            <a:off x="2664131" y="4812873"/>
            <a:ext cx="1477352"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D6BD2389-55ED-44F1-868C-0FFC42996BC4}"/>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BF33EE08-FEED-4752-843D-8D4EF809DF11}"/>
              </a:ext>
              <a:ext uri="{C183D7F6-B498-43B3-948B-1728B52AA6E4}">
                <adec:decorative xmlns:adec="http://schemas.microsoft.com/office/drawing/2017/decorative" val="1"/>
              </a:ext>
            </a:extLst>
          </p:cNvPr>
          <p:cNvSpPr/>
          <p:nvPr/>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Rounded Corners 27">
            <a:extLst>
              <a:ext uri="{FF2B5EF4-FFF2-40B4-BE49-F238E27FC236}">
                <a16:creationId xmlns:a16="http://schemas.microsoft.com/office/drawing/2014/main" id="{A51D7C95-94F4-47EB-9251-EFA8619E58C9}"/>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Rounded Corners 30">
            <a:extLst>
              <a:ext uri="{FF2B5EF4-FFF2-40B4-BE49-F238E27FC236}">
                <a16:creationId xmlns:a16="http://schemas.microsoft.com/office/drawing/2014/main" id="{BC6962E5-EAD9-4F7F-ABF0-EFB9580227F7}"/>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Rounded Corners 33">
            <a:extLst>
              <a:ext uri="{FF2B5EF4-FFF2-40B4-BE49-F238E27FC236}">
                <a16:creationId xmlns:a16="http://schemas.microsoft.com/office/drawing/2014/main" id="{8622768A-B5A0-4568-B60D-0437E8169063}"/>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180977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4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7043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4909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A13766-2E13-408B-BDA3-4E382C06D831}"/>
              </a:ext>
            </a:extLst>
          </p:cNvPr>
          <p:cNvSpPr>
            <a:spLocks noGrp="1"/>
          </p:cNvSpPr>
          <p:nvPr>
            <p:ph sz="quarter" idx="14"/>
          </p:nvPr>
        </p:nvSpPr>
        <p:spPr>
          <a:xfrm>
            <a:off x="582613" y="3550320"/>
            <a:ext cx="1444308"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D432C012-FBD9-4BDA-9A61-AB3A4D7B60CA}"/>
              </a:ext>
            </a:extLst>
          </p:cNvPr>
          <p:cNvSpPr>
            <a:spLocks noGrp="1"/>
          </p:cNvSpPr>
          <p:nvPr>
            <p:ph sz="quarter" idx="15"/>
          </p:nvPr>
        </p:nvSpPr>
        <p:spPr>
          <a:xfrm>
            <a:off x="2331721" y="3550320"/>
            <a:ext cx="1444308"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C1DC53E8-05CC-4704-B21E-33FEA0E47DD7}"/>
              </a:ext>
            </a:extLst>
          </p:cNvPr>
          <p:cNvSpPr>
            <a:spLocks noGrp="1"/>
          </p:cNvSpPr>
          <p:nvPr>
            <p:ph sz="quarter" idx="16"/>
          </p:nvPr>
        </p:nvSpPr>
        <p:spPr>
          <a:xfrm>
            <a:off x="582613" y="4112074"/>
            <a:ext cx="1444308"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3688F31-FE39-42BC-AA93-C8B4D40807B6}"/>
              </a:ext>
            </a:extLst>
          </p:cNvPr>
          <p:cNvSpPr>
            <a:spLocks noGrp="1"/>
          </p:cNvSpPr>
          <p:nvPr>
            <p:ph sz="quarter" idx="17"/>
          </p:nvPr>
        </p:nvSpPr>
        <p:spPr>
          <a:xfrm>
            <a:off x="2331721" y="4112074"/>
            <a:ext cx="1444308"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CD0AEA88-31C6-4FF2-922C-C469589F07E9}"/>
              </a:ext>
            </a:extLst>
          </p:cNvPr>
          <p:cNvSpPr>
            <a:spLocks noGrp="1"/>
          </p:cNvSpPr>
          <p:nvPr>
            <p:ph sz="quarter" idx="18"/>
          </p:nvPr>
        </p:nvSpPr>
        <p:spPr>
          <a:xfrm>
            <a:off x="582613" y="4673828"/>
            <a:ext cx="1444308"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B5DDBF0-7874-4D59-A67E-06F9DA5B4377}"/>
              </a:ext>
            </a:extLst>
          </p:cNvPr>
          <p:cNvSpPr>
            <a:spLocks noGrp="1"/>
          </p:cNvSpPr>
          <p:nvPr>
            <p:ph sz="quarter" idx="19"/>
          </p:nvPr>
        </p:nvSpPr>
        <p:spPr>
          <a:xfrm>
            <a:off x="2331721" y="4673828"/>
            <a:ext cx="1444308"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A5BFC4C-D1AF-4E62-811D-E2F6277647EC}"/>
              </a:ext>
            </a:extLst>
          </p:cNvPr>
          <p:cNvSpPr>
            <a:spLocks noGrp="1"/>
          </p:cNvSpPr>
          <p:nvPr>
            <p:ph sz="quarter" idx="20"/>
          </p:nvPr>
        </p:nvSpPr>
        <p:spPr>
          <a:xfrm>
            <a:off x="582613" y="5272025"/>
            <a:ext cx="1444308"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56EF7013-4116-437F-A042-03132172B00A}"/>
              </a:ext>
            </a:extLst>
          </p:cNvPr>
          <p:cNvSpPr>
            <a:spLocks noGrp="1"/>
          </p:cNvSpPr>
          <p:nvPr>
            <p:ph sz="quarter" idx="21"/>
          </p:nvPr>
        </p:nvSpPr>
        <p:spPr>
          <a:xfrm>
            <a:off x="2331721" y="5272025"/>
            <a:ext cx="1444308"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89CD8A4-2A5B-44F9-BAE7-9A3E0B2A8AC5}"/>
              </a:ext>
            </a:extLst>
          </p:cNvPr>
          <p:cNvSpPr>
            <a:spLocks noGrp="1"/>
          </p:cNvSpPr>
          <p:nvPr>
            <p:ph sz="quarter" idx="22"/>
          </p:nvPr>
        </p:nvSpPr>
        <p:spPr>
          <a:xfrm>
            <a:off x="582613" y="5870222"/>
            <a:ext cx="1444308"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B3772541-788F-4D1C-BBA3-E8FE786E3B10}"/>
              </a:ext>
            </a:extLst>
          </p:cNvPr>
          <p:cNvSpPr>
            <a:spLocks noGrp="1"/>
          </p:cNvSpPr>
          <p:nvPr>
            <p:ph sz="quarter" idx="23"/>
          </p:nvPr>
        </p:nvSpPr>
        <p:spPr>
          <a:xfrm>
            <a:off x="2331721" y="5870222"/>
            <a:ext cx="1444308" cy="301749"/>
          </a:xfrm>
        </p:spPr>
        <p:txBody>
          <a:bodyPr/>
          <a:lstStyle>
            <a:lvl1pPr marL="0" indent="0">
              <a:buNone/>
              <a:defRPr/>
            </a:lvl1pPr>
          </a:lstStyle>
          <a:p>
            <a:pPr lvl="0"/>
            <a:endParaRPr lang="en-US"/>
          </a:p>
        </p:txBody>
      </p:sp>
      <p:sp>
        <p:nvSpPr>
          <p:cNvPr id="17" name="Rectangle: Rounded Corners 16">
            <a:extLst>
              <a:ext uri="{FF2B5EF4-FFF2-40B4-BE49-F238E27FC236}">
                <a16:creationId xmlns:a16="http://schemas.microsoft.com/office/drawing/2014/main" id="{7F04CD3B-E436-4F9D-8800-768264C20938}"/>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E859C5B4-A5E0-4D5F-BA34-9108C6B2B5E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75E0F229-CFC9-492D-B24F-C748F1802DAC}"/>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Rectangle: Rounded Corners 19">
            <a:extLst>
              <a:ext uri="{FF2B5EF4-FFF2-40B4-BE49-F238E27FC236}">
                <a16:creationId xmlns:a16="http://schemas.microsoft.com/office/drawing/2014/main" id="{E932AD40-EDE0-40F5-B3D4-CFEF99FD9D35}"/>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Rounded Corners 20">
            <a:extLst>
              <a:ext uri="{FF2B5EF4-FFF2-40B4-BE49-F238E27FC236}">
                <a16:creationId xmlns:a16="http://schemas.microsoft.com/office/drawing/2014/main" id="{59457F9F-D35C-4761-807E-29BE90587BD4}"/>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295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3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84774EA-A640-4725-844F-15EDB8EA7F3B}"/>
              </a:ext>
            </a:extLst>
          </p:cNvPr>
          <p:cNvSpPr>
            <a:spLocks noGrp="1"/>
          </p:cNvSpPr>
          <p:nvPr>
            <p:ph sz="quarter" idx="10"/>
          </p:nvPr>
        </p:nvSpPr>
        <p:spPr>
          <a:xfrm>
            <a:off x="588963" y="1616075"/>
            <a:ext cx="1544637"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E5F5671-1ABF-443D-9E23-792494C78963}"/>
              </a:ext>
            </a:extLst>
          </p:cNvPr>
          <p:cNvSpPr>
            <a:spLocks noGrp="1"/>
          </p:cNvSpPr>
          <p:nvPr>
            <p:ph sz="quarter" idx="11"/>
          </p:nvPr>
        </p:nvSpPr>
        <p:spPr>
          <a:xfrm>
            <a:off x="2402523" y="1616075"/>
            <a:ext cx="1544637"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8FC3717-30F6-4A70-9D9E-06CAD2D61931}"/>
              </a:ext>
            </a:extLst>
          </p:cNvPr>
          <p:cNvSpPr>
            <a:spLocks noGrp="1"/>
          </p:cNvSpPr>
          <p:nvPr>
            <p:ph sz="quarter" idx="12"/>
          </p:nvPr>
        </p:nvSpPr>
        <p:spPr>
          <a:xfrm>
            <a:off x="588963" y="2220952"/>
            <a:ext cx="1544637"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339AE4B3-0701-4BE9-9BAA-8AB9111D48A5}"/>
              </a:ext>
            </a:extLst>
          </p:cNvPr>
          <p:cNvSpPr>
            <a:spLocks noGrp="1"/>
          </p:cNvSpPr>
          <p:nvPr>
            <p:ph sz="quarter" idx="13"/>
          </p:nvPr>
        </p:nvSpPr>
        <p:spPr>
          <a:xfrm>
            <a:off x="2402523" y="2220952"/>
            <a:ext cx="1544637"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7AB0CBAD-4C26-4878-A3C6-B4B0A03CEFDB}"/>
              </a:ext>
            </a:extLst>
          </p:cNvPr>
          <p:cNvSpPr>
            <a:spLocks noGrp="1"/>
          </p:cNvSpPr>
          <p:nvPr>
            <p:ph sz="quarter" idx="14"/>
          </p:nvPr>
        </p:nvSpPr>
        <p:spPr>
          <a:xfrm>
            <a:off x="588963" y="2825829"/>
            <a:ext cx="1544637"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0296E62-F650-42DC-9940-56EE334CA922}"/>
              </a:ext>
            </a:extLst>
          </p:cNvPr>
          <p:cNvSpPr>
            <a:spLocks noGrp="1"/>
          </p:cNvSpPr>
          <p:nvPr>
            <p:ph sz="quarter" idx="15"/>
          </p:nvPr>
        </p:nvSpPr>
        <p:spPr>
          <a:xfrm>
            <a:off x="2402523" y="2825829"/>
            <a:ext cx="1544637"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5C7FDA3D-D462-4CEA-A49E-5D8E2E33E985}"/>
              </a:ext>
            </a:extLst>
          </p:cNvPr>
          <p:cNvSpPr>
            <a:spLocks noGrp="1"/>
          </p:cNvSpPr>
          <p:nvPr>
            <p:ph sz="quarter" idx="16"/>
          </p:nvPr>
        </p:nvSpPr>
        <p:spPr>
          <a:xfrm>
            <a:off x="588963" y="3531266"/>
            <a:ext cx="1544637"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71986E4D-6F21-4006-9104-C6CC708EFF9C}"/>
              </a:ext>
            </a:extLst>
          </p:cNvPr>
          <p:cNvSpPr>
            <a:spLocks noGrp="1"/>
          </p:cNvSpPr>
          <p:nvPr>
            <p:ph sz="quarter" idx="17"/>
          </p:nvPr>
        </p:nvSpPr>
        <p:spPr>
          <a:xfrm>
            <a:off x="2402523" y="3531266"/>
            <a:ext cx="1544637" cy="301749"/>
          </a:xfrm>
        </p:spPr>
        <p:txBody>
          <a:bodyPr/>
          <a:lstStyle>
            <a:lvl1pPr marL="0" indent="0">
              <a:buNone/>
              <a:defRPr/>
            </a:lvl1pPr>
          </a:lstStyle>
          <a:p>
            <a:pPr lvl="0"/>
            <a:endParaRPr lang="en-US"/>
          </a:p>
        </p:txBody>
      </p:sp>
      <p:sp>
        <p:nvSpPr>
          <p:cNvPr id="5" name="Text Placeholder 4">
            <a:extLst>
              <a:ext uri="{FF2B5EF4-FFF2-40B4-BE49-F238E27FC236}">
                <a16:creationId xmlns:a16="http://schemas.microsoft.com/office/drawing/2014/main" id="{AD7EABBD-6FAF-427F-BE13-D7BC04EC03BA}"/>
              </a:ext>
            </a:extLst>
          </p:cNvPr>
          <p:cNvSpPr>
            <a:spLocks noGrp="1"/>
          </p:cNvSpPr>
          <p:nvPr>
            <p:ph type="body" sz="quarter" idx="18"/>
          </p:nvPr>
        </p:nvSpPr>
        <p:spPr>
          <a:xfrm>
            <a:off x="975360" y="4626456"/>
            <a:ext cx="1828800" cy="731520"/>
          </a:xfrm>
        </p:spPr>
        <p:txBody>
          <a:bodyPr/>
          <a:lstStyle/>
          <a:p>
            <a:pPr lvl="0"/>
            <a:endParaRPr lang="en-US"/>
          </a:p>
        </p:txBody>
      </p:sp>
      <p:sp>
        <p:nvSpPr>
          <p:cNvPr id="20" name="Text Placeholder 19">
            <a:extLst>
              <a:ext uri="{FF2B5EF4-FFF2-40B4-BE49-F238E27FC236}">
                <a16:creationId xmlns:a16="http://schemas.microsoft.com/office/drawing/2014/main" id="{4559BB4A-3FD9-4BC9-B09F-C64121653977}"/>
              </a:ext>
            </a:extLst>
          </p:cNvPr>
          <p:cNvSpPr>
            <a:spLocks noGrp="1"/>
          </p:cNvSpPr>
          <p:nvPr>
            <p:ph type="body" sz="quarter" idx="19"/>
          </p:nvPr>
        </p:nvSpPr>
        <p:spPr>
          <a:xfrm>
            <a:off x="3779520" y="4626456"/>
            <a:ext cx="1828800" cy="731520"/>
          </a:xfrm>
        </p:spPr>
        <p:txBody>
          <a:bodyPr/>
          <a:lstStyle/>
          <a:p>
            <a:pPr lvl="0"/>
            <a:endParaRPr lang="en-US"/>
          </a:p>
        </p:txBody>
      </p:sp>
      <p:sp>
        <p:nvSpPr>
          <p:cNvPr id="22" name="Text Placeholder 21">
            <a:extLst>
              <a:ext uri="{FF2B5EF4-FFF2-40B4-BE49-F238E27FC236}">
                <a16:creationId xmlns:a16="http://schemas.microsoft.com/office/drawing/2014/main" id="{B1D46D6E-4AEE-49BD-B0B3-0DD6DBBD862C}"/>
              </a:ext>
            </a:extLst>
          </p:cNvPr>
          <p:cNvSpPr>
            <a:spLocks noGrp="1"/>
          </p:cNvSpPr>
          <p:nvPr>
            <p:ph type="body" sz="quarter" idx="20"/>
          </p:nvPr>
        </p:nvSpPr>
        <p:spPr>
          <a:xfrm>
            <a:off x="6583680" y="4626456"/>
            <a:ext cx="1828800" cy="731520"/>
          </a:xfrm>
        </p:spPr>
        <p:txBody>
          <a:bodyPr/>
          <a:lstStyle/>
          <a:p>
            <a:pPr lvl="0"/>
            <a:endParaRPr lang="en-US"/>
          </a:p>
        </p:txBody>
      </p:sp>
      <p:sp>
        <p:nvSpPr>
          <p:cNvPr id="24" name="Text Placeholder 23">
            <a:extLst>
              <a:ext uri="{FF2B5EF4-FFF2-40B4-BE49-F238E27FC236}">
                <a16:creationId xmlns:a16="http://schemas.microsoft.com/office/drawing/2014/main" id="{35C5712A-8400-4211-B432-D3B2158967E8}"/>
              </a:ext>
            </a:extLst>
          </p:cNvPr>
          <p:cNvSpPr>
            <a:spLocks noGrp="1"/>
          </p:cNvSpPr>
          <p:nvPr>
            <p:ph type="body" sz="quarter" idx="21"/>
          </p:nvPr>
        </p:nvSpPr>
        <p:spPr>
          <a:xfrm>
            <a:off x="9387840" y="4626456"/>
            <a:ext cx="1828800" cy="731520"/>
          </a:xfrm>
        </p:spPr>
        <p:txBody>
          <a:bodyPr/>
          <a:lstStyle/>
          <a:p>
            <a:pPr lvl="0"/>
            <a:endParaRPr lang="en-US"/>
          </a:p>
        </p:txBody>
      </p:sp>
      <p:grpSp>
        <p:nvGrpSpPr>
          <p:cNvPr id="6" name="Group 5">
            <a:extLst>
              <a:ext uri="{FF2B5EF4-FFF2-40B4-BE49-F238E27FC236}">
                <a16:creationId xmlns:a16="http://schemas.microsoft.com/office/drawing/2014/main" id="{49D7D7BD-0BBC-4008-B38C-E03C0B419597}"/>
              </a:ext>
              <a:ext uri="{C183D7F6-B498-43B3-948B-1728B52AA6E4}">
                <adec:decorative xmlns:adec="http://schemas.microsoft.com/office/drawing/2017/decorative" val="1"/>
              </a:ext>
            </a:extLst>
          </p:cNvPr>
          <p:cNvGrpSpPr/>
          <p:nvPr userDrawn="1"/>
        </p:nvGrpSpPr>
        <p:grpSpPr>
          <a:xfrm>
            <a:off x="6389688" y="1438876"/>
            <a:ext cx="5219700" cy="4826384"/>
            <a:chOff x="6389688" y="1438876"/>
            <a:chExt cx="5219700" cy="4826384"/>
          </a:xfrm>
        </p:grpSpPr>
        <p:sp>
          <p:nvSpPr>
            <p:cNvPr id="15" name="Rectangle: Rounded Corners 14">
              <a:extLst>
                <a:ext uri="{FF2B5EF4-FFF2-40B4-BE49-F238E27FC236}">
                  <a16:creationId xmlns:a16="http://schemas.microsoft.com/office/drawing/2014/main" id="{CAA1D844-D210-4AAC-9A09-6383D795D7DD}"/>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7A973EFD-E40C-44CA-8558-6C6D89D2024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04A9DE00-0B0B-43C2-A785-C5858965D0CE}"/>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958666DC-C971-4712-A05F-B6E87F3E3716}"/>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A7243818-49CB-485B-995F-A2427392CC72}"/>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947103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6CDD364-CF07-4FC5-9517-0392B5477421}"/>
              </a:ext>
            </a:extLst>
          </p:cNvPr>
          <p:cNvSpPr>
            <a:spLocks noGrp="1"/>
          </p:cNvSpPr>
          <p:nvPr>
            <p:ph sz="quarter" idx="10"/>
          </p:nvPr>
        </p:nvSpPr>
        <p:spPr>
          <a:xfrm>
            <a:off x="808038" y="1447800"/>
            <a:ext cx="126460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4276175E-6795-4049-AC09-36928F4F6449}"/>
              </a:ext>
            </a:extLst>
          </p:cNvPr>
          <p:cNvSpPr>
            <a:spLocks noGrp="1"/>
          </p:cNvSpPr>
          <p:nvPr>
            <p:ph sz="quarter" idx="11"/>
          </p:nvPr>
        </p:nvSpPr>
        <p:spPr>
          <a:xfrm>
            <a:off x="2255838" y="1429509"/>
            <a:ext cx="126460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4779EC56-A6EF-4094-9E12-A7CB4DBBDA27}"/>
              </a:ext>
            </a:extLst>
          </p:cNvPr>
          <p:cNvSpPr>
            <a:spLocks noGrp="1"/>
          </p:cNvSpPr>
          <p:nvPr>
            <p:ph sz="quarter" idx="12"/>
          </p:nvPr>
        </p:nvSpPr>
        <p:spPr>
          <a:xfrm>
            <a:off x="808038" y="2053567"/>
            <a:ext cx="126460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AB6A444D-20FC-44CF-8BA8-03A8F45239DB}"/>
              </a:ext>
            </a:extLst>
          </p:cNvPr>
          <p:cNvSpPr>
            <a:spLocks noGrp="1"/>
          </p:cNvSpPr>
          <p:nvPr>
            <p:ph sz="quarter" idx="13"/>
          </p:nvPr>
        </p:nvSpPr>
        <p:spPr>
          <a:xfrm>
            <a:off x="2255838" y="2035276"/>
            <a:ext cx="126460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59DB64A1-2DC7-4F73-8783-7D99978ED06D}"/>
              </a:ext>
            </a:extLst>
          </p:cNvPr>
          <p:cNvSpPr>
            <a:spLocks noGrp="1"/>
          </p:cNvSpPr>
          <p:nvPr>
            <p:ph sz="quarter" idx="14"/>
          </p:nvPr>
        </p:nvSpPr>
        <p:spPr>
          <a:xfrm>
            <a:off x="853758" y="2659334"/>
            <a:ext cx="126460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608CF1C-58A4-4F8C-A5E8-EDDC6E1B0253}"/>
              </a:ext>
            </a:extLst>
          </p:cNvPr>
          <p:cNvSpPr>
            <a:spLocks noGrp="1"/>
          </p:cNvSpPr>
          <p:nvPr>
            <p:ph sz="quarter" idx="15"/>
          </p:nvPr>
        </p:nvSpPr>
        <p:spPr>
          <a:xfrm>
            <a:off x="2301558" y="2641043"/>
            <a:ext cx="126460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3A93E986-A894-4452-8990-8ABBC5AD9161}"/>
              </a:ext>
            </a:extLst>
          </p:cNvPr>
          <p:cNvSpPr>
            <a:spLocks noGrp="1"/>
          </p:cNvSpPr>
          <p:nvPr>
            <p:ph sz="quarter" idx="16"/>
          </p:nvPr>
        </p:nvSpPr>
        <p:spPr>
          <a:xfrm>
            <a:off x="808038" y="3228519"/>
            <a:ext cx="126460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9922863-6148-4DA8-96DC-F4822CED0BEE}"/>
              </a:ext>
            </a:extLst>
          </p:cNvPr>
          <p:cNvSpPr>
            <a:spLocks noGrp="1"/>
          </p:cNvSpPr>
          <p:nvPr>
            <p:ph sz="quarter" idx="17"/>
          </p:nvPr>
        </p:nvSpPr>
        <p:spPr>
          <a:xfrm>
            <a:off x="2255838" y="3210228"/>
            <a:ext cx="126460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796883D2-96B3-4C54-9801-DE8FE6C34F68}"/>
              </a:ext>
            </a:extLst>
          </p:cNvPr>
          <p:cNvSpPr>
            <a:spLocks noGrp="1"/>
          </p:cNvSpPr>
          <p:nvPr>
            <p:ph sz="quarter" idx="18"/>
          </p:nvPr>
        </p:nvSpPr>
        <p:spPr>
          <a:xfrm>
            <a:off x="853758" y="3792345"/>
            <a:ext cx="126460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A06F47A0-9348-4871-9EFD-7D7CDA33DEC5}"/>
              </a:ext>
            </a:extLst>
          </p:cNvPr>
          <p:cNvSpPr>
            <a:spLocks noGrp="1"/>
          </p:cNvSpPr>
          <p:nvPr>
            <p:ph sz="quarter" idx="19"/>
          </p:nvPr>
        </p:nvSpPr>
        <p:spPr>
          <a:xfrm>
            <a:off x="2301558" y="3774054"/>
            <a:ext cx="1264602" cy="301749"/>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CD40BCB3-D887-4642-9DA2-CC5A4916FE09}"/>
              </a:ext>
            </a:extLst>
          </p:cNvPr>
          <p:cNvSpPr>
            <a:spLocks noGrp="1"/>
          </p:cNvSpPr>
          <p:nvPr>
            <p:ph sz="quarter" idx="20"/>
          </p:nvPr>
        </p:nvSpPr>
        <p:spPr>
          <a:xfrm>
            <a:off x="853758" y="4403471"/>
            <a:ext cx="1264602" cy="301749"/>
          </a:xfrm>
        </p:spPr>
        <p:txBody>
          <a:bodyPr/>
          <a:lstStyle>
            <a:lvl1pPr marL="0" indent="0">
              <a:buNone/>
              <a:defRPr/>
            </a:lvl1pPr>
          </a:lstStyle>
          <a:p>
            <a:pPr lvl="0"/>
            <a:endParaRPr lang="en-US"/>
          </a:p>
        </p:txBody>
      </p:sp>
      <p:sp>
        <p:nvSpPr>
          <p:cNvPr id="18" name="Content Placeholder 3">
            <a:extLst>
              <a:ext uri="{FF2B5EF4-FFF2-40B4-BE49-F238E27FC236}">
                <a16:creationId xmlns:a16="http://schemas.microsoft.com/office/drawing/2014/main" id="{7B9C369B-BDEF-424C-83FC-30EAA75D24DE}"/>
              </a:ext>
            </a:extLst>
          </p:cNvPr>
          <p:cNvSpPr>
            <a:spLocks noGrp="1"/>
          </p:cNvSpPr>
          <p:nvPr>
            <p:ph sz="quarter" idx="21"/>
          </p:nvPr>
        </p:nvSpPr>
        <p:spPr>
          <a:xfrm>
            <a:off x="2301558" y="4385180"/>
            <a:ext cx="126460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478031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28029776"/>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115642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648626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2825477633"/>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201115563"/>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980061318"/>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1424399"/>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5323856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48634223"/>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25369053"/>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115284340"/>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727888066"/>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0169110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273247526"/>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23118400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043400795"/>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405504548"/>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6921204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32637431"/>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3657377"/>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53056362"/>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344772485"/>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81390361"/>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419519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993239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224102"/>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4062435"/>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60028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13700095"/>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071761"/>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197848592"/>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4409313"/>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245172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7805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95930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93831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8019862"/>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748833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15951975"/>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99476768"/>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0473447"/>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060900382"/>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16018415"/>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876531558"/>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241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19483066"/>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915050288"/>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852583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4910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064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609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1336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41639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056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976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0781755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3233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2027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45493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4376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434232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87812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8346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2229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98431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96014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417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70358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567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149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9888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7466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998178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9786472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11687890"/>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11/1/2022</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2972367391"/>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6306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37425200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11/1/2022</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3680552296"/>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defRPr lang="en-US" smtClean="0"/>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359749529"/>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975681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8861187"/>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6304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D44A-372F-4294-9348-19CAC91711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0930E8-8E7E-4291-82F3-084F92CDB8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A979E8-A5BE-41B2-B36D-CFCDD846BC1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93C060-6633-4FEC-8F34-26E940468982}"/>
              </a:ext>
            </a:extLst>
          </p:cNvPr>
          <p:cNvSpPr>
            <a:spLocks noGrp="1"/>
          </p:cNvSpPr>
          <p:nvPr>
            <p:ph type="dt" sz="half" idx="10"/>
          </p:nvPr>
        </p:nvSpPr>
        <p:spPr/>
        <p:txBody>
          <a:bodyPr/>
          <a:lstStyle/>
          <a:p>
            <a:fld id="{F83D5C8B-43F5-415C-9ED4-ABEDEEB22315}" type="datetimeFigureOut">
              <a:rPr lang="en-US" smtClean="0"/>
              <a:t>11/1/2022</a:t>
            </a:fld>
            <a:endParaRPr lang="en-US"/>
          </a:p>
        </p:txBody>
      </p:sp>
      <p:sp>
        <p:nvSpPr>
          <p:cNvPr id="6" name="Footer Placeholder 5">
            <a:extLst>
              <a:ext uri="{FF2B5EF4-FFF2-40B4-BE49-F238E27FC236}">
                <a16:creationId xmlns:a16="http://schemas.microsoft.com/office/drawing/2014/main" id="{7AF0B751-7FB1-40F6-981F-F6B26EFAD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12FA94-912D-4B2F-8980-7E8E8144EFF6}"/>
              </a:ext>
            </a:extLst>
          </p:cNvPr>
          <p:cNvSpPr>
            <a:spLocks noGrp="1"/>
          </p:cNvSpPr>
          <p:nvPr>
            <p:ph type="sldNum" sz="quarter" idx="12"/>
          </p:nvPr>
        </p:nvSpPr>
        <p:spPr/>
        <p:txBody>
          <a:bodyPr/>
          <a:lstStyle/>
          <a:p>
            <a:fld id="{8A95A4C9-F97B-49B0-87AC-189800B58A8C}" type="slidenum">
              <a:rPr lang="en-US" smtClean="0"/>
              <a:t>‹#›</a:t>
            </a:fld>
            <a:endParaRPr lang="en-US"/>
          </a:p>
        </p:txBody>
      </p:sp>
    </p:spTree>
    <p:extLst>
      <p:ext uri="{BB962C8B-B14F-4D97-AF65-F5344CB8AC3E}">
        <p14:creationId xmlns:p14="http://schemas.microsoft.com/office/powerpoint/2010/main" val="1210654355"/>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97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585788"/>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8834755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40685623"/>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6264462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userDrawn="1">
  <p:cSld name="1_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438465689"/>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199977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844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145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73905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1841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93064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877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3626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537402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73811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28757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23774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90177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945761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86622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57840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15747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15305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4597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74510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1251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64585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7578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849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419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23221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5817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77573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6641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3567837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11/1/2022</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1594989868"/>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408368199"/>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54102621"/>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925522440"/>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97100169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436187978"/>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97308187"/>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68174159"/>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2507314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84304851"/>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556760218"/>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591037927"/>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177384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693543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5.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2741337551"/>
      </p:ext>
    </p:extLst>
  </p:cSld>
  <p:clrMapOvr>
    <a:masterClrMapping/>
  </p:clrMapOvr>
  <p:transition>
    <p:fade/>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113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7.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2295452713"/>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19452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4627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69815113"/>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033482897"/>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381186700"/>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007246518"/>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5959972"/>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940657525"/>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612274322"/>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01866864"/>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57480064"/>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8244905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718514877"/>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700384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37006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2121511249"/>
      </p:ext>
    </p:extLst>
  </p:cSld>
  <p:clrMapOvr>
    <a:masterClrMapping/>
  </p:clrMapOvr>
  <p:transition>
    <p:fade/>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3156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5.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2220281437"/>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656722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11/1/2022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9" Type="http://schemas.openxmlformats.org/officeDocument/2006/relationships/theme" Target="../theme/theme10.xml"/><Relationship Id="rId21" Type="http://schemas.openxmlformats.org/officeDocument/2006/relationships/slideLayout" Target="../slideLayouts/slideLayout310.xml"/><Relationship Id="rId34" Type="http://schemas.openxmlformats.org/officeDocument/2006/relationships/slideLayout" Target="../slideLayouts/slideLayout323.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33" Type="http://schemas.openxmlformats.org/officeDocument/2006/relationships/slideLayout" Target="../slideLayouts/slideLayout322.xml"/><Relationship Id="rId38" Type="http://schemas.openxmlformats.org/officeDocument/2006/relationships/slideLayout" Target="../slideLayouts/slideLayout327.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slideLayout" Target="../slideLayouts/slideLayout321.xml"/><Relationship Id="rId37" Type="http://schemas.openxmlformats.org/officeDocument/2006/relationships/slideLayout" Target="../slideLayouts/slideLayout326.xml"/><Relationship Id="rId40" Type="http://schemas.openxmlformats.org/officeDocument/2006/relationships/image" Target="../media/image92.emf"/><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36" Type="http://schemas.openxmlformats.org/officeDocument/2006/relationships/slideLayout" Target="../slideLayouts/slideLayout325.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 Id="rId35" Type="http://schemas.openxmlformats.org/officeDocument/2006/relationships/slideLayout" Target="../slideLayouts/slideLayout324.xml"/><Relationship Id="rId8" Type="http://schemas.openxmlformats.org/officeDocument/2006/relationships/slideLayout" Target="../slideLayouts/slideLayout297.xml"/><Relationship Id="rId3" Type="http://schemas.openxmlformats.org/officeDocument/2006/relationships/slideLayout" Target="../slideLayouts/slideLayout29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26" Type="http://schemas.openxmlformats.org/officeDocument/2006/relationships/slideLayout" Target="../slideLayouts/slideLayout353.xml"/><Relationship Id="rId3" Type="http://schemas.openxmlformats.org/officeDocument/2006/relationships/slideLayout" Target="../slideLayouts/slideLayout330.xml"/><Relationship Id="rId21" Type="http://schemas.openxmlformats.org/officeDocument/2006/relationships/slideLayout" Target="../slideLayouts/slideLayout348.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5" Type="http://schemas.openxmlformats.org/officeDocument/2006/relationships/slideLayout" Target="../slideLayouts/slideLayout352.xml"/><Relationship Id="rId33" Type="http://schemas.openxmlformats.org/officeDocument/2006/relationships/image" Target="../media/image1.emf"/><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slideLayout" Target="../slideLayouts/slideLayout347.xml"/><Relationship Id="rId29" Type="http://schemas.openxmlformats.org/officeDocument/2006/relationships/slideLayout" Target="../slideLayouts/slideLayout356.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24" Type="http://schemas.openxmlformats.org/officeDocument/2006/relationships/slideLayout" Target="../slideLayouts/slideLayout351.xml"/><Relationship Id="rId32" Type="http://schemas.openxmlformats.org/officeDocument/2006/relationships/theme" Target="../theme/theme11.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23" Type="http://schemas.openxmlformats.org/officeDocument/2006/relationships/slideLayout" Target="../slideLayouts/slideLayout350.xml"/><Relationship Id="rId28" Type="http://schemas.openxmlformats.org/officeDocument/2006/relationships/slideLayout" Target="../slideLayouts/slideLayout355.xml"/><Relationship Id="rId10" Type="http://schemas.openxmlformats.org/officeDocument/2006/relationships/slideLayout" Target="../slideLayouts/slideLayout337.xml"/><Relationship Id="rId19" Type="http://schemas.openxmlformats.org/officeDocument/2006/relationships/slideLayout" Target="../slideLayouts/slideLayout346.xml"/><Relationship Id="rId31" Type="http://schemas.openxmlformats.org/officeDocument/2006/relationships/slideLayout" Target="../slideLayouts/slideLayout358.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 Id="rId22" Type="http://schemas.openxmlformats.org/officeDocument/2006/relationships/slideLayout" Target="../slideLayouts/slideLayout349.xml"/><Relationship Id="rId27" Type="http://schemas.openxmlformats.org/officeDocument/2006/relationships/slideLayout" Target="../slideLayouts/slideLayout354.xml"/><Relationship Id="rId30" Type="http://schemas.openxmlformats.org/officeDocument/2006/relationships/slideLayout" Target="../slideLayouts/slideLayout357.xml"/><Relationship Id="rId8" Type="http://schemas.openxmlformats.org/officeDocument/2006/relationships/slideLayout" Target="../slideLayouts/slideLayout33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26" Type="http://schemas.openxmlformats.org/officeDocument/2006/relationships/slideLayout" Target="../slideLayouts/slideLayout384.xml"/><Relationship Id="rId39" Type="http://schemas.openxmlformats.org/officeDocument/2006/relationships/theme" Target="../theme/theme12.xml"/><Relationship Id="rId21" Type="http://schemas.openxmlformats.org/officeDocument/2006/relationships/slideLayout" Target="../slideLayouts/slideLayout379.xml"/><Relationship Id="rId34" Type="http://schemas.openxmlformats.org/officeDocument/2006/relationships/slideLayout" Target="../slideLayouts/slideLayout392.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5" Type="http://schemas.openxmlformats.org/officeDocument/2006/relationships/slideLayout" Target="../slideLayouts/slideLayout383.xml"/><Relationship Id="rId33" Type="http://schemas.openxmlformats.org/officeDocument/2006/relationships/slideLayout" Target="../slideLayouts/slideLayout391.xml"/><Relationship Id="rId38" Type="http://schemas.openxmlformats.org/officeDocument/2006/relationships/slideLayout" Target="../slideLayouts/slideLayout396.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29" Type="http://schemas.openxmlformats.org/officeDocument/2006/relationships/slideLayout" Target="../slideLayouts/slideLayout387.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24" Type="http://schemas.openxmlformats.org/officeDocument/2006/relationships/slideLayout" Target="../slideLayouts/slideLayout382.xml"/><Relationship Id="rId32" Type="http://schemas.openxmlformats.org/officeDocument/2006/relationships/slideLayout" Target="../slideLayouts/slideLayout390.xml"/><Relationship Id="rId37" Type="http://schemas.openxmlformats.org/officeDocument/2006/relationships/slideLayout" Target="../slideLayouts/slideLayout395.xml"/><Relationship Id="rId40" Type="http://schemas.openxmlformats.org/officeDocument/2006/relationships/image" Target="../media/image92.emf"/><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slideLayout" Target="../slideLayouts/slideLayout381.xml"/><Relationship Id="rId28" Type="http://schemas.openxmlformats.org/officeDocument/2006/relationships/slideLayout" Target="../slideLayouts/slideLayout386.xml"/><Relationship Id="rId36" Type="http://schemas.openxmlformats.org/officeDocument/2006/relationships/slideLayout" Target="../slideLayouts/slideLayout394.xml"/><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31" Type="http://schemas.openxmlformats.org/officeDocument/2006/relationships/slideLayout" Target="../slideLayouts/slideLayout389.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slideLayout" Target="../slideLayouts/slideLayout380.xml"/><Relationship Id="rId27" Type="http://schemas.openxmlformats.org/officeDocument/2006/relationships/slideLayout" Target="../slideLayouts/slideLayout385.xml"/><Relationship Id="rId30" Type="http://schemas.openxmlformats.org/officeDocument/2006/relationships/slideLayout" Target="../slideLayouts/slideLayout388.xml"/><Relationship Id="rId35" Type="http://schemas.openxmlformats.org/officeDocument/2006/relationships/slideLayout" Target="../slideLayouts/slideLayout393.xml"/><Relationship Id="rId8" Type="http://schemas.openxmlformats.org/officeDocument/2006/relationships/slideLayout" Target="../slideLayouts/slideLayout366.xml"/><Relationship Id="rId3" Type="http://schemas.openxmlformats.org/officeDocument/2006/relationships/slideLayout" Target="../slideLayouts/slideLayout36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image" Target="../media/image67.png"/><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theme" Target="../theme/theme13.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29" Type="http://schemas.openxmlformats.org/officeDocument/2006/relationships/slideLayout" Target="../slideLayouts/slideLayout425.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8" Type="http://schemas.openxmlformats.org/officeDocument/2006/relationships/slideLayout" Target="../slideLayouts/slideLayout404.xml"/><Relationship Id="rId3" Type="http://schemas.openxmlformats.org/officeDocument/2006/relationships/slideLayout" Target="../slideLayouts/slideLayout399.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slideLayout" Target="../slideLayouts/slideLayout459.xml"/><Relationship Id="rId39" Type="http://schemas.openxmlformats.org/officeDocument/2006/relationships/slideLayout" Target="../slideLayouts/slideLayout472.xml"/><Relationship Id="rId21" Type="http://schemas.openxmlformats.org/officeDocument/2006/relationships/slideLayout" Target="../slideLayouts/slideLayout454.xml"/><Relationship Id="rId34" Type="http://schemas.openxmlformats.org/officeDocument/2006/relationships/slideLayout" Target="../slideLayouts/slideLayout467.xml"/><Relationship Id="rId42" Type="http://schemas.openxmlformats.org/officeDocument/2006/relationships/slideLayout" Target="../slideLayouts/slideLayout475.xml"/><Relationship Id="rId47" Type="http://schemas.openxmlformats.org/officeDocument/2006/relationships/slideLayout" Target="../slideLayouts/slideLayout480.xml"/><Relationship Id="rId50" Type="http://schemas.openxmlformats.org/officeDocument/2006/relationships/slideLayout" Target="../slideLayouts/slideLayout483.xml"/><Relationship Id="rId55" Type="http://schemas.openxmlformats.org/officeDocument/2006/relationships/slideLayout" Target="../slideLayouts/slideLayout488.xml"/><Relationship Id="rId7" Type="http://schemas.openxmlformats.org/officeDocument/2006/relationships/slideLayout" Target="../slideLayouts/slideLayout440.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9" Type="http://schemas.openxmlformats.org/officeDocument/2006/relationships/slideLayout" Target="../slideLayouts/slideLayout462.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32" Type="http://schemas.openxmlformats.org/officeDocument/2006/relationships/slideLayout" Target="../slideLayouts/slideLayout465.xml"/><Relationship Id="rId37" Type="http://schemas.openxmlformats.org/officeDocument/2006/relationships/slideLayout" Target="../slideLayouts/slideLayout470.xml"/><Relationship Id="rId40" Type="http://schemas.openxmlformats.org/officeDocument/2006/relationships/slideLayout" Target="../slideLayouts/slideLayout473.xml"/><Relationship Id="rId45" Type="http://schemas.openxmlformats.org/officeDocument/2006/relationships/slideLayout" Target="../slideLayouts/slideLayout478.xml"/><Relationship Id="rId53" Type="http://schemas.openxmlformats.org/officeDocument/2006/relationships/slideLayout" Target="../slideLayouts/slideLayout486.xml"/><Relationship Id="rId58" Type="http://schemas.openxmlformats.org/officeDocument/2006/relationships/slideLayout" Target="../slideLayouts/slideLayout491.xml"/><Relationship Id="rId5" Type="http://schemas.openxmlformats.org/officeDocument/2006/relationships/slideLayout" Target="../slideLayouts/slideLayout438.xml"/><Relationship Id="rId61" Type="http://schemas.openxmlformats.org/officeDocument/2006/relationships/image" Target="../media/image1.emf"/><Relationship Id="rId19" Type="http://schemas.openxmlformats.org/officeDocument/2006/relationships/slideLayout" Target="../slideLayouts/slideLayout45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slideLayout" Target="../slideLayouts/slideLayout460.xml"/><Relationship Id="rId30" Type="http://schemas.openxmlformats.org/officeDocument/2006/relationships/slideLayout" Target="../slideLayouts/slideLayout463.xml"/><Relationship Id="rId35" Type="http://schemas.openxmlformats.org/officeDocument/2006/relationships/slideLayout" Target="../slideLayouts/slideLayout468.xml"/><Relationship Id="rId43" Type="http://schemas.openxmlformats.org/officeDocument/2006/relationships/slideLayout" Target="../slideLayouts/slideLayout476.xml"/><Relationship Id="rId48" Type="http://schemas.openxmlformats.org/officeDocument/2006/relationships/slideLayout" Target="../slideLayouts/slideLayout481.xml"/><Relationship Id="rId56" Type="http://schemas.openxmlformats.org/officeDocument/2006/relationships/slideLayout" Target="../slideLayouts/slideLayout489.xml"/><Relationship Id="rId8" Type="http://schemas.openxmlformats.org/officeDocument/2006/relationships/slideLayout" Target="../slideLayouts/slideLayout441.xml"/><Relationship Id="rId51" Type="http://schemas.openxmlformats.org/officeDocument/2006/relationships/slideLayout" Target="../slideLayouts/slideLayout484.xml"/><Relationship Id="rId3" Type="http://schemas.openxmlformats.org/officeDocument/2006/relationships/slideLayout" Target="../slideLayouts/slideLayout436.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33" Type="http://schemas.openxmlformats.org/officeDocument/2006/relationships/slideLayout" Target="../slideLayouts/slideLayout466.xml"/><Relationship Id="rId38" Type="http://schemas.openxmlformats.org/officeDocument/2006/relationships/slideLayout" Target="../slideLayouts/slideLayout471.xml"/><Relationship Id="rId46" Type="http://schemas.openxmlformats.org/officeDocument/2006/relationships/slideLayout" Target="../slideLayouts/slideLayout479.xml"/><Relationship Id="rId59" Type="http://schemas.openxmlformats.org/officeDocument/2006/relationships/slideLayout" Target="../slideLayouts/slideLayout492.xml"/><Relationship Id="rId20" Type="http://schemas.openxmlformats.org/officeDocument/2006/relationships/slideLayout" Target="../slideLayouts/slideLayout453.xml"/><Relationship Id="rId41" Type="http://schemas.openxmlformats.org/officeDocument/2006/relationships/slideLayout" Target="../slideLayouts/slideLayout474.xml"/><Relationship Id="rId54" Type="http://schemas.openxmlformats.org/officeDocument/2006/relationships/slideLayout" Target="../slideLayouts/slideLayout487.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28" Type="http://schemas.openxmlformats.org/officeDocument/2006/relationships/slideLayout" Target="../slideLayouts/slideLayout461.xml"/><Relationship Id="rId36" Type="http://schemas.openxmlformats.org/officeDocument/2006/relationships/slideLayout" Target="../slideLayouts/slideLayout469.xml"/><Relationship Id="rId49" Type="http://schemas.openxmlformats.org/officeDocument/2006/relationships/slideLayout" Target="../slideLayouts/slideLayout482.xml"/><Relationship Id="rId57" Type="http://schemas.openxmlformats.org/officeDocument/2006/relationships/slideLayout" Target="../slideLayouts/slideLayout490.xml"/><Relationship Id="rId10" Type="http://schemas.openxmlformats.org/officeDocument/2006/relationships/slideLayout" Target="../slideLayouts/slideLayout443.xml"/><Relationship Id="rId31" Type="http://schemas.openxmlformats.org/officeDocument/2006/relationships/slideLayout" Target="../slideLayouts/slideLayout464.xml"/><Relationship Id="rId44" Type="http://schemas.openxmlformats.org/officeDocument/2006/relationships/slideLayout" Target="../slideLayouts/slideLayout477.xml"/><Relationship Id="rId52" Type="http://schemas.openxmlformats.org/officeDocument/2006/relationships/slideLayout" Target="../slideLayouts/slideLayout485.xml"/><Relationship Id="rId60" Type="http://schemas.openxmlformats.org/officeDocument/2006/relationships/theme" Target="../theme/theme14.xml"/><Relationship Id="rId4" Type="http://schemas.openxmlformats.org/officeDocument/2006/relationships/slideLayout" Target="../slideLayouts/slideLayout437.xml"/><Relationship Id="rId9" Type="http://schemas.openxmlformats.org/officeDocument/2006/relationships/slideLayout" Target="../slideLayouts/slideLayout44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505.xml"/><Relationship Id="rId18" Type="http://schemas.openxmlformats.org/officeDocument/2006/relationships/slideLayout" Target="../slideLayouts/slideLayout510.xml"/><Relationship Id="rId26" Type="http://schemas.openxmlformats.org/officeDocument/2006/relationships/slideLayout" Target="../slideLayouts/slideLayout518.xml"/><Relationship Id="rId39" Type="http://schemas.openxmlformats.org/officeDocument/2006/relationships/slideLayout" Target="../slideLayouts/slideLayout531.xml"/><Relationship Id="rId21" Type="http://schemas.openxmlformats.org/officeDocument/2006/relationships/slideLayout" Target="../slideLayouts/slideLayout513.xml"/><Relationship Id="rId34" Type="http://schemas.openxmlformats.org/officeDocument/2006/relationships/slideLayout" Target="../slideLayouts/slideLayout526.xml"/><Relationship Id="rId42" Type="http://schemas.openxmlformats.org/officeDocument/2006/relationships/slideLayout" Target="../slideLayouts/slideLayout534.xml"/><Relationship Id="rId47" Type="http://schemas.openxmlformats.org/officeDocument/2006/relationships/theme" Target="../theme/theme15.xml"/><Relationship Id="rId7" Type="http://schemas.openxmlformats.org/officeDocument/2006/relationships/slideLayout" Target="../slideLayouts/slideLayout499.xml"/><Relationship Id="rId2" Type="http://schemas.openxmlformats.org/officeDocument/2006/relationships/slideLayout" Target="../slideLayouts/slideLayout494.xml"/><Relationship Id="rId16" Type="http://schemas.openxmlformats.org/officeDocument/2006/relationships/slideLayout" Target="../slideLayouts/slideLayout508.xml"/><Relationship Id="rId29" Type="http://schemas.openxmlformats.org/officeDocument/2006/relationships/slideLayout" Target="../slideLayouts/slideLayout521.xml"/><Relationship Id="rId1" Type="http://schemas.openxmlformats.org/officeDocument/2006/relationships/slideLayout" Target="../slideLayouts/slideLayout493.xml"/><Relationship Id="rId6" Type="http://schemas.openxmlformats.org/officeDocument/2006/relationships/slideLayout" Target="../slideLayouts/slideLayout498.xml"/><Relationship Id="rId11" Type="http://schemas.openxmlformats.org/officeDocument/2006/relationships/slideLayout" Target="../slideLayouts/slideLayout503.xml"/><Relationship Id="rId24" Type="http://schemas.openxmlformats.org/officeDocument/2006/relationships/slideLayout" Target="../slideLayouts/slideLayout516.xml"/><Relationship Id="rId32" Type="http://schemas.openxmlformats.org/officeDocument/2006/relationships/slideLayout" Target="../slideLayouts/slideLayout524.xml"/><Relationship Id="rId37" Type="http://schemas.openxmlformats.org/officeDocument/2006/relationships/slideLayout" Target="../slideLayouts/slideLayout529.xml"/><Relationship Id="rId40" Type="http://schemas.openxmlformats.org/officeDocument/2006/relationships/slideLayout" Target="../slideLayouts/slideLayout532.xml"/><Relationship Id="rId45" Type="http://schemas.openxmlformats.org/officeDocument/2006/relationships/slideLayout" Target="../slideLayouts/slideLayout537.xml"/><Relationship Id="rId5" Type="http://schemas.openxmlformats.org/officeDocument/2006/relationships/slideLayout" Target="../slideLayouts/slideLayout497.xml"/><Relationship Id="rId15" Type="http://schemas.openxmlformats.org/officeDocument/2006/relationships/slideLayout" Target="../slideLayouts/slideLayout507.xml"/><Relationship Id="rId23" Type="http://schemas.openxmlformats.org/officeDocument/2006/relationships/slideLayout" Target="../slideLayouts/slideLayout515.xml"/><Relationship Id="rId28" Type="http://schemas.openxmlformats.org/officeDocument/2006/relationships/slideLayout" Target="../slideLayouts/slideLayout520.xml"/><Relationship Id="rId36" Type="http://schemas.openxmlformats.org/officeDocument/2006/relationships/slideLayout" Target="../slideLayouts/slideLayout528.xml"/><Relationship Id="rId10" Type="http://schemas.openxmlformats.org/officeDocument/2006/relationships/slideLayout" Target="../slideLayouts/slideLayout502.xml"/><Relationship Id="rId19" Type="http://schemas.openxmlformats.org/officeDocument/2006/relationships/slideLayout" Target="../slideLayouts/slideLayout511.xml"/><Relationship Id="rId31" Type="http://schemas.openxmlformats.org/officeDocument/2006/relationships/slideLayout" Target="../slideLayouts/slideLayout523.xml"/><Relationship Id="rId44" Type="http://schemas.openxmlformats.org/officeDocument/2006/relationships/slideLayout" Target="../slideLayouts/slideLayout536.xml"/><Relationship Id="rId4" Type="http://schemas.openxmlformats.org/officeDocument/2006/relationships/slideLayout" Target="../slideLayouts/slideLayout496.xml"/><Relationship Id="rId9" Type="http://schemas.openxmlformats.org/officeDocument/2006/relationships/slideLayout" Target="../slideLayouts/slideLayout501.xml"/><Relationship Id="rId14" Type="http://schemas.openxmlformats.org/officeDocument/2006/relationships/slideLayout" Target="../slideLayouts/slideLayout506.xml"/><Relationship Id="rId22" Type="http://schemas.openxmlformats.org/officeDocument/2006/relationships/slideLayout" Target="../slideLayouts/slideLayout514.xml"/><Relationship Id="rId27" Type="http://schemas.openxmlformats.org/officeDocument/2006/relationships/slideLayout" Target="../slideLayouts/slideLayout519.xml"/><Relationship Id="rId30" Type="http://schemas.openxmlformats.org/officeDocument/2006/relationships/slideLayout" Target="../slideLayouts/slideLayout522.xml"/><Relationship Id="rId35" Type="http://schemas.openxmlformats.org/officeDocument/2006/relationships/slideLayout" Target="../slideLayouts/slideLayout527.xml"/><Relationship Id="rId43" Type="http://schemas.openxmlformats.org/officeDocument/2006/relationships/slideLayout" Target="../slideLayouts/slideLayout535.xml"/><Relationship Id="rId48" Type="http://schemas.openxmlformats.org/officeDocument/2006/relationships/image" Target="../media/image67.png"/><Relationship Id="rId8" Type="http://schemas.openxmlformats.org/officeDocument/2006/relationships/slideLayout" Target="../slideLayouts/slideLayout500.xml"/><Relationship Id="rId3" Type="http://schemas.openxmlformats.org/officeDocument/2006/relationships/slideLayout" Target="../slideLayouts/slideLayout495.xml"/><Relationship Id="rId12" Type="http://schemas.openxmlformats.org/officeDocument/2006/relationships/slideLayout" Target="../slideLayouts/slideLayout504.xml"/><Relationship Id="rId17" Type="http://schemas.openxmlformats.org/officeDocument/2006/relationships/slideLayout" Target="../slideLayouts/slideLayout509.xml"/><Relationship Id="rId25" Type="http://schemas.openxmlformats.org/officeDocument/2006/relationships/slideLayout" Target="../slideLayouts/slideLayout517.xml"/><Relationship Id="rId33" Type="http://schemas.openxmlformats.org/officeDocument/2006/relationships/slideLayout" Target="../slideLayouts/slideLayout525.xml"/><Relationship Id="rId38" Type="http://schemas.openxmlformats.org/officeDocument/2006/relationships/slideLayout" Target="../slideLayouts/slideLayout530.xml"/><Relationship Id="rId46" Type="http://schemas.openxmlformats.org/officeDocument/2006/relationships/slideLayout" Target="../slideLayouts/slideLayout538.xml"/><Relationship Id="rId20" Type="http://schemas.openxmlformats.org/officeDocument/2006/relationships/slideLayout" Target="../slideLayouts/slideLayout512.xml"/><Relationship Id="rId41" Type="http://schemas.openxmlformats.org/officeDocument/2006/relationships/slideLayout" Target="../slideLayouts/slideLayout533.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551.xml"/><Relationship Id="rId18" Type="http://schemas.openxmlformats.org/officeDocument/2006/relationships/slideLayout" Target="../slideLayouts/slideLayout556.xml"/><Relationship Id="rId26" Type="http://schemas.openxmlformats.org/officeDocument/2006/relationships/slideLayout" Target="../slideLayouts/slideLayout564.xml"/><Relationship Id="rId39" Type="http://schemas.openxmlformats.org/officeDocument/2006/relationships/slideLayout" Target="../slideLayouts/slideLayout577.xml"/><Relationship Id="rId21" Type="http://schemas.openxmlformats.org/officeDocument/2006/relationships/slideLayout" Target="../slideLayouts/slideLayout559.xml"/><Relationship Id="rId34" Type="http://schemas.openxmlformats.org/officeDocument/2006/relationships/slideLayout" Target="../slideLayouts/slideLayout572.xml"/><Relationship Id="rId42" Type="http://schemas.openxmlformats.org/officeDocument/2006/relationships/slideLayout" Target="../slideLayouts/slideLayout580.xml"/><Relationship Id="rId7" Type="http://schemas.openxmlformats.org/officeDocument/2006/relationships/slideLayout" Target="../slideLayouts/slideLayout545.xml"/><Relationship Id="rId2" Type="http://schemas.openxmlformats.org/officeDocument/2006/relationships/slideLayout" Target="../slideLayouts/slideLayout540.xml"/><Relationship Id="rId16" Type="http://schemas.openxmlformats.org/officeDocument/2006/relationships/slideLayout" Target="../slideLayouts/slideLayout554.xml"/><Relationship Id="rId20" Type="http://schemas.openxmlformats.org/officeDocument/2006/relationships/slideLayout" Target="../slideLayouts/slideLayout558.xml"/><Relationship Id="rId29" Type="http://schemas.openxmlformats.org/officeDocument/2006/relationships/slideLayout" Target="../slideLayouts/slideLayout567.xml"/><Relationship Id="rId41" Type="http://schemas.openxmlformats.org/officeDocument/2006/relationships/slideLayout" Target="../slideLayouts/slideLayout579.xml"/><Relationship Id="rId1" Type="http://schemas.openxmlformats.org/officeDocument/2006/relationships/slideLayout" Target="../slideLayouts/slideLayout539.xml"/><Relationship Id="rId6" Type="http://schemas.openxmlformats.org/officeDocument/2006/relationships/slideLayout" Target="../slideLayouts/slideLayout544.xml"/><Relationship Id="rId11" Type="http://schemas.openxmlformats.org/officeDocument/2006/relationships/slideLayout" Target="../slideLayouts/slideLayout549.xml"/><Relationship Id="rId24" Type="http://schemas.openxmlformats.org/officeDocument/2006/relationships/slideLayout" Target="../slideLayouts/slideLayout562.xml"/><Relationship Id="rId32" Type="http://schemas.openxmlformats.org/officeDocument/2006/relationships/slideLayout" Target="../slideLayouts/slideLayout570.xml"/><Relationship Id="rId37" Type="http://schemas.openxmlformats.org/officeDocument/2006/relationships/slideLayout" Target="../slideLayouts/slideLayout575.xml"/><Relationship Id="rId40" Type="http://schemas.openxmlformats.org/officeDocument/2006/relationships/slideLayout" Target="../slideLayouts/slideLayout578.xml"/><Relationship Id="rId5" Type="http://schemas.openxmlformats.org/officeDocument/2006/relationships/slideLayout" Target="../slideLayouts/slideLayout543.xml"/><Relationship Id="rId15" Type="http://schemas.openxmlformats.org/officeDocument/2006/relationships/slideLayout" Target="../slideLayouts/slideLayout553.xml"/><Relationship Id="rId23" Type="http://schemas.openxmlformats.org/officeDocument/2006/relationships/slideLayout" Target="../slideLayouts/slideLayout561.xml"/><Relationship Id="rId28" Type="http://schemas.openxmlformats.org/officeDocument/2006/relationships/slideLayout" Target="../slideLayouts/slideLayout566.xml"/><Relationship Id="rId36" Type="http://schemas.openxmlformats.org/officeDocument/2006/relationships/slideLayout" Target="../slideLayouts/slideLayout574.xml"/><Relationship Id="rId10" Type="http://schemas.openxmlformats.org/officeDocument/2006/relationships/slideLayout" Target="../slideLayouts/slideLayout548.xml"/><Relationship Id="rId19" Type="http://schemas.openxmlformats.org/officeDocument/2006/relationships/slideLayout" Target="../slideLayouts/slideLayout557.xml"/><Relationship Id="rId31" Type="http://schemas.openxmlformats.org/officeDocument/2006/relationships/slideLayout" Target="../slideLayouts/slideLayout569.xml"/><Relationship Id="rId4" Type="http://schemas.openxmlformats.org/officeDocument/2006/relationships/slideLayout" Target="../slideLayouts/slideLayout542.xml"/><Relationship Id="rId9" Type="http://schemas.openxmlformats.org/officeDocument/2006/relationships/slideLayout" Target="../slideLayouts/slideLayout547.xml"/><Relationship Id="rId14" Type="http://schemas.openxmlformats.org/officeDocument/2006/relationships/slideLayout" Target="../slideLayouts/slideLayout552.xml"/><Relationship Id="rId22" Type="http://schemas.openxmlformats.org/officeDocument/2006/relationships/slideLayout" Target="../slideLayouts/slideLayout560.xml"/><Relationship Id="rId27" Type="http://schemas.openxmlformats.org/officeDocument/2006/relationships/slideLayout" Target="../slideLayouts/slideLayout565.xml"/><Relationship Id="rId30" Type="http://schemas.openxmlformats.org/officeDocument/2006/relationships/slideLayout" Target="../slideLayouts/slideLayout568.xml"/><Relationship Id="rId35" Type="http://schemas.openxmlformats.org/officeDocument/2006/relationships/slideLayout" Target="../slideLayouts/slideLayout573.xml"/><Relationship Id="rId43" Type="http://schemas.openxmlformats.org/officeDocument/2006/relationships/theme" Target="../theme/theme16.xml"/><Relationship Id="rId8" Type="http://schemas.openxmlformats.org/officeDocument/2006/relationships/slideLayout" Target="../slideLayouts/slideLayout546.xml"/><Relationship Id="rId3" Type="http://schemas.openxmlformats.org/officeDocument/2006/relationships/slideLayout" Target="../slideLayouts/slideLayout541.xml"/><Relationship Id="rId12" Type="http://schemas.openxmlformats.org/officeDocument/2006/relationships/slideLayout" Target="../slideLayouts/slideLayout550.xml"/><Relationship Id="rId17" Type="http://schemas.openxmlformats.org/officeDocument/2006/relationships/slideLayout" Target="../slideLayouts/slideLayout555.xml"/><Relationship Id="rId25" Type="http://schemas.openxmlformats.org/officeDocument/2006/relationships/slideLayout" Target="../slideLayouts/slideLayout563.xml"/><Relationship Id="rId33" Type="http://schemas.openxmlformats.org/officeDocument/2006/relationships/slideLayout" Target="../slideLayouts/slideLayout571.xml"/><Relationship Id="rId38" Type="http://schemas.openxmlformats.org/officeDocument/2006/relationships/slideLayout" Target="../slideLayouts/slideLayout576.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593.xml"/><Relationship Id="rId18" Type="http://schemas.openxmlformats.org/officeDocument/2006/relationships/slideLayout" Target="../slideLayouts/slideLayout598.xml"/><Relationship Id="rId26" Type="http://schemas.openxmlformats.org/officeDocument/2006/relationships/slideLayout" Target="../slideLayouts/slideLayout606.xml"/><Relationship Id="rId3" Type="http://schemas.openxmlformats.org/officeDocument/2006/relationships/slideLayout" Target="../slideLayouts/slideLayout583.xml"/><Relationship Id="rId21" Type="http://schemas.openxmlformats.org/officeDocument/2006/relationships/slideLayout" Target="../slideLayouts/slideLayout601.xml"/><Relationship Id="rId7" Type="http://schemas.openxmlformats.org/officeDocument/2006/relationships/slideLayout" Target="../slideLayouts/slideLayout587.xml"/><Relationship Id="rId12" Type="http://schemas.openxmlformats.org/officeDocument/2006/relationships/slideLayout" Target="../slideLayouts/slideLayout592.xml"/><Relationship Id="rId17" Type="http://schemas.openxmlformats.org/officeDocument/2006/relationships/slideLayout" Target="../slideLayouts/slideLayout597.xml"/><Relationship Id="rId25" Type="http://schemas.openxmlformats.org/officeDocument/2006/relationships/slideLayout" Target="../slideLayouts/slideLayout605.xml"/><Relationship Id="rId33" Type="http://schemas.openxmlformats.org/officeDocument/2006/relationships/image" Target="../media/image92.emf"/><Relationship Id="rId2" Type="http://schemas.openxmlformats.org/officeDocument/2006/relationships/slideLayout" Target="../slideLayouts/slideLayout582.xml"/><Relationship Id="rId16" Type="http://schemas.openxmlformats.org/officeDocument/2006/relationships/slideLayout" Target="../slideLayouts/slideLayout596.xml"/><Relationship Id="rId20" Type="http://schemas.openxmlformats.org/officeDocument/2006/relationships/slideLayout" Target="../slideLayouts/slideLayout600.xml"/><Relationship Id="rId29" Type="http://schemas.openxmlformats.org/officeDocument/2006/relationships/slideLayout" Target="../slideLayouts/slideLayout609.xml"/><Relationship Id="rId1" Type="http://schemas.openxmlformats.org/officeDocument/2006/relationships/slideLayout" Target="../slideLayouts/slideLayout581.xml"/><Relationship Id="rId6" Type="http://schemas.openxmlformats.org/officeDocument/2006/relationships/slideLayout" Target="../slideLayouts/slideLayout586.xml"/><Relationship Id="rId11" Type="http://schemas.openxmlformats.org/officeDocument/2006/relationships/slideLayout" Target="../slideLayouts/slideLayout591.xml"/><Relationship Id="rId24" Type="http://schemas.openxmlformats.org/officeDocument/2006/relationships/slideLayout" Target="../slideLayouts/slideLayout604.xml"/><Relationship Id="rId32" Type="http://schemas.openxmlformats.org/officeDocument/2006/relationships/theme" Target="../theme/theme17.xml"/><Relationship Id="rId5" Type="http://schemas.openxmlformats.org/officeDocument/2006/relationships/slideLayout" Target="../slideLayouts/slideLayout585.xml"/><Relationship Id="rId15" Type="http://schemas.openxmlformats.org/officeDocument/2006/relationships/slideLayout" Target="../slideLayouts/slideLayout595.xml"/><Relationship Id="rId23" Type="http://schemas.openxmlformats.org/officeDocument/2006/relationships/slideLayout" Target="../slideLayouts/slideLayout603.xml"/><Relationship Id="rId28" Type="http://schemas.openxmlformats.org/officeDocument/2006/relationships/slideLayout" Target="../slideLayouts/slideLayout608.xml"/><Relationship Id="rId10" Type="http://schemas.openxmlformats.org/officeDocument/2006/relationships/slideLayout" Target="../slideLayouts/slideLayout590.xml"/><Relationship Id="rId19" Type="http://schemas.openxmlformats.org/officeDocument/2006/relationships/slideLayout" Target="../slideLayouts/slideLayout599.xml"/><Relationship Id="rId31" Type="http://schemas.openxmlformats.org/officeDocument/2006/relationships/slideLayout" Target="../slideLayouts/slideLayout611.xml"/><Relationship Id="rId4" Type="http://schemas.openxmlformats.org/officeDocument/2006/relationships/slideLayout" Target="../slideLayouts/slideLayout584.xml"/><Relationship Id="rId9" Type="http://schemas.openxmlformats.org/officeDocument/2006/relationships/slideLayout" Target="../slideLayouts/slideLayout589.xml"/><Relationship Id="rId14" Type="http://schemas.openxmlformats.org/officeDocument/2006/relationships/slideLayout" Target="../slideLayouts/slideLayout594.xml"/><Relationship Id="rId22" Type="http://schemas.openxmlformats.org/officeDocument/2006/relationships/slideLayout" Target="../slideLayouts/slideLayout602.xml"/><Relationship Id="rId27" Type="http://schemas.openxmlformats.org/officeDocument/2006/relationships/slideLayout" Target="../slideLayouts/slideLayout607.xml"/><Relationship Id="rId30" Type="http://schemas.openxmlformats.org/officeDocument/2006/relationships/slideLayout" Target="../slideLayouts/slideLayout610.xml"/><Relationship Id="rId8" Type="http://schemas.openxmlformats.org/officeDocument/2006/relationships/slideLayout" Target="../slideLayouts/slideLayout58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619.xml"/><Relationship Id="rId13" Type="http://schemas.openxmlformats.org/officeDocument/2006/relationships/slideLayout" Target="../slideLayouts/slideLayout624.xml"/><Relationship Id="rId18" Type="http://schemas.openxmlformats.org/officeDocument/2006/relationships/slideLayout" Target="../slideLayouts/slideLayout629.xml"/><Relationship Id="rId3" Type="http://schemas.openxmlformats.org/officeDocument/2006/relationships/slideLayout" Target="../slideLayouts/slideLayout614.xml"/><Relationship Id="rId7" Type="http://schemas.openxmlformats.org/officeDocument/2006/relationships/slideLayout" Target="../slideLayouts/slideLayout618.xml"/><Relationship Id="rId12" Type="http://schemas.openxmlformats.org/officeDocument/2006/relationships/slideLayout" Target="../slideLayouts/slideLayout623.xml"/><Relationship Id="rId17" Type="http://schemas.openxmlformats.org/officeDocument/2006/relationships/slideLayout" Target="../slideLayouts/slideLayout628.xml"/><Relationship Id="rId2" Type="http://schemas.openxmlformats.org/officeDocument/2006/relationships/slideLayout" Target="../slideLayouts/slideLayout613.xml"/><Relationship Id="rId16" Type="http://schemas.openxmlformats.org/officeDocument/2006/relationships/slideLayout" Target="../slideLayouts/slideLayout627.xml"/><Relationship Id="rId1" Type="http://schemas.openxmlformats.org/officeDocument/2006/relationships/slideLayout" Target="../slideLayouts/slideLayout612.xml"/><Relationship Id="rId6" Type="http://schemas.openxmlformats.org/officeDocument/2006/relationships/slideLayout" Target="../slideLayouts/slideLayout617.xml"/><Relationship Id="rId11" Type="http://schemas.openxmlformats.org/officeDocument/2006/relationships/slideLayout" Target="../slideLayouts/slideLayout622.xml"/><Relationship Id="rId5" Type="http://schemas.openxmlformats.org/officeDocument/2006/relationships/slideLayout" Target="../slideLayouts/slideLayout616.xml"/><Relationship Id="rId15" Type="http://schemas.openxmlformats.org/officeDocument/2006/relationships/slideLayout" Target="../slideLayouts/slideLayout626.xml"/><Relationship Id="rId10" Type="http://schemas.openxmlformats.org/officeDocument/2006/relationships/slideLayout" Target="../slideLayouts/slideLayout621.xml"/><Relationship Id="rId19" Type="http://schemas.openxmlformats.org/officeDocument/2006/relationships/theme" Target="../theme/theme18.xml"/><Relationship Id="rId4" Type="http://schemas.openxmlformats.org/officeDocument/2006/relationships/slideLayout" Target="../slideLayouts/slideLayout615.xml"/><Relationship Id="rId9" Type="http://schemas.openxmlformats.org/officeDocument/2006/relationships/slideLayout" Target="../slideLayouts/slideLayout620.xml"/><Relationship Id="rId14" Type="http://schemas.openxmlformats.org/officeDocument/2006/relationships/slideLayout" Target="../slideLayouts/slideLayout62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37.xml"/><Relationship Id="rId13" Type="http://schemas.openxmlformats.org/officeDocument/2006/relationships/slideLayout" Target="../slideLayouts/slideLayout642.xml"/><Relationship Id="rId18" Type="http://schemas.openxmlformats.org/officeDocument/2006/relationships/theme" Target="../theme/theme19.xml"/><Relationship Id="rId3" Type="http://schemas.openxmlformats.org/officeDocument/2006/relationships/slideLayout" Target="../slideLayouts/slideLayout632.xml"/><Relationship Id="rId7" Type="http://schemas.openxmlformats.org/officeDocument/2006/relationships/slideLayout" Target="../slideLayouts/slideLayout636.xml"/><Relationship Id="rId12" Type="http://schemas.openxmlformats.org/officeDocument/2006/relationships/slideLayout" Target="../slideLayouts/slideLayout641.xml"/><Relationship Id="rId17" Type="http://schemas.openxmlformats.org/officeDocument/2006/relationships/slideLayout" Target="../slideLayouts/slideLayout646.xml"/><Relationship Id="rId2" Type="http://schemas.openxmlformats.org/officeDocument/2006/relationships/slideLayout" Target="../slideLayouts/slideLayout631.xml"/><Relationship Id="rId16" Type="http://schemas.openxmlformats.org/officeDocument/2006/relationships/slideLayout" Target="../slideLayouts/slideLayout645.xml"/><Relationship Id="rId1" Type="http://schemas.openxmlformats.org/officeDocument/2006/relationships/slideLayout" Target="../slideLayouts/slideLayout630.xml"/><Relationship Id="rId6" Type="http://schemas.openxmlformats.org/officeDocument/2006/relationships/slideLayout" Target="../slideLayouts/slideLayout635.xml"/><Relationship Id="rId11" Type="http://schemas.openxmlformats.org/officeDocument/2006/relationships/slideLayout" Target="../slideLayouts/slideLayout640.xml"/><Relationship Id="rId5" Type="http://schemas.openxmlformats.org/officeDocument/2006/relationships/slideLayout" Target="../slideLayouts/slideLayout634.xml"/><Relationship Id="rId15" Type="http://schemas.openxmlformats.org/officeDocument/2006/relationships/slideLayout" Target="../slideLayouts/slideLayout644.xml"/><Relationship Id="rId10" Type="http://schemas.openxmlformats.org/officeDocument/2006/relationships/slideLayout" Target="../slideLayouts/slideLayout639.xml"/><Relationship Id="rId4" Type="http://schemas.openxmlformats.org/officeDocument/2006/relationships/slideLayout" Target="../slideLayouts/slideLayout633.xml"/><Relationship Id="rId9" Type="http://schemas.openxmlformats.org/officeDocument/2006/relationships/slideLayout" Target="../slideLayouts/slideLayout638.xml"/><Relationship Id="rId14" Type="http://schemas.openxmlformats.org/officeDocument/2006/relationships/slideLayout" Target="../slideLayouts/slideLayout6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image" Target="../media/image23.emf"/><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image" Target="../media/image22.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3.xml"/><Relationship Id="rId18" Type="http://schemas.openxmlformats.org/officeDocument/2006/relationships/image" Target="../media/image30.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image" Target="../media/image29.svg"/><Relationship Id="rId2" Type="http://schemas.openxmlformats.org/officeDocument/2006/relationships/slideLayout" Target="../slideLayouts/slideLayout61.xml"/><Relationship Id="rId16" Type="http://schemas.openxmlformats.org/officeDocument/2006/relationships/image" Target="../media/image28.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27.svg"/><Relationship Id="rId10" Type="http://schemas.openxmlformats.org/officeDocument/2006/relationships/slideLayout" Target="../slideLayouts/slideLayout69.xml"/><Relationship Id="rId19" Type="http://schemas.openxmlformats.org/officeDocument/2006/relationships/image" Target="../media/image31.sv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2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image" Target="../media/image45.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theme" Target="../theme/theme5.xml"/><Relationship Id="rId8" Type="http://schemas.openxmlformats.org/officeDocument/2006/relationships/slideLayout" Target="../slideLayouts/slideLayout107.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34" Type="http://schemas.openxmlformats.org/officeDocument/2006/relationships/theme" Target="../theme/theme6.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8"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9" Type="http://schemas.openxmlformats.org/officeDocument/2006/relationships/image" Target="../media/image67.png"/><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38" Type="http://schemas.openxmlformats.org/officeDocument/2006/relationships/theme" Target="../theme/theme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37" Type="http://schemas.openxmlformats.org/officeDocument/2006/relationships/slideLayout" Target="../slideLayouts/slideLayout211.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slideLayout" Target="../slideLayouts/slideLayout210.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 Id="rId3" Type="http://schemas.openxmlformats.org/officeDocument/2006/relationships/slideLayout" Target="../slideLayouts/slideLayout17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34" Type="http://schemas.openxmlformats.org/officeDocument/2006/relationships/image" Target="../media/image92.emf"/><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theme" Target="../theme/theme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8"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39" Type="http://schemas.openxmlformats.org/officeDocument/2006/relationships/slideLayout" Target="../slideLayouts/slideLayout282.xml"/><Relationship Id="rId21" Type="http://schemas.openxmlformats.org/officeDocument/2006/relationships/slideLayout" Target="../slideLayouts/slideLayout264.xml"/><Relationship Id="rId34" Type="http://schemas.openxmlformats.org/officeDocument/2006/relationships/slideLayout" Target="../slideLayouts/slideLayout277.xml"/><Relationship Id="rId42" Type="http://schemas.openxmlformats.org/officeDocument/2006/relationships/slideLayout" Target="../slideLayouts/slideLayout285.xml"/><Relationship Id="rId47" Type="http://schemas.openxmlformats.org/officeDocument/2006/relationships/theme" Target="../theme/theme9.xml"/><Relationship Id="rId7" Type="http://schemas.openxmlformats.org/officeDocument/2006/relationships/slideLayout" Target="../slideLayouts/slideLayout25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9" Type="http://schemas.openxmlformats.org/officeDocument/2006/relationships/slideLayout" Target="../slideLayouts/slideLayout272.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32" Type="http://schemas.openxmlformats.org/officeDocument/2006/relationships/slideLayout" Target="../slideLayouts/slideLayout275.xml"/><Relationship Id="rId37" Type="http://schemas.openxmlformats.org/officeDocument/2006/relationships/slideLayout" Target="../slideLayouts/slideLayout280.xml"/><Relationship Id="rId40" Type="http://schemas.openxmlformats.org/officeDocument/2006/relationships/slideLayout" Target="../slideLayouts/slideLayout283.xml"/><Relationship Id="rId45" Type="http://schemas.openxmlformats.org/officeDocument/2006/relationships/slideLayout" Target="../slideLayouts/slideLayout288.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36" Type="http://schemas.openxmlformats.org/officeDocument/2006/relationships/slideLayout" Target="../slideLayouts/slideLayout279.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31" Type="http://schemas.openxmlformats.org/officeDocument/2006/relationships/slideLayout" Target="../slideLayouts/slideLayout274.xml"/><Relationship Id="rId44" Type="http://schemas.openxmlformats.org/officeDocument/2006/relationships/slideLayout" Target="../slideLayouts/slideLayout287.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 Id="rId30" Type="http://schemas.openxmlformats.org/officeDocument/2006/relationships/slideLayout" Target="../slideLayouts/slideLayout273.xml"/><Relationship Id="rId35" Type="http://schemas.openxmlformats.org/officeDocument/2006/relationships/slideLayout" Target="../slideLayouts/slideLayout278.xml"/><Relationship Id="rId43" Type="http://schemas.openxmlformats.org/officeDocument/2006/relationships/slideLayout" Target="../slideLayouts/slideLayout286.xml"/><Relationship Id="rId48" Type="http://schemas.openxmlformats.org/officeDocument/2006/relationships/image" Target="../media/image67.png"/><Relationship Id="rId8" Type="http://schemas.openxmlformats.org/officeDocument/2006/relationships/slideLayout" Target="../slideLayouts/slideLayout251.xml"/><Relationship Id="rId3" Type="http://schemas.openxmlformats.org/officeDocument/2006/relationships/slideLayout" Target="../slideLayouts/slideLayout246.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33" Type="http://schemas.openxmlformats.org/officeDocument/2006/relationships/slideLayout" Target="../slideLayouts/slideLayout276.xml"/><Relationship Id="rId38" Type="http://schemas.openxmlformats.org/officeDocument/2006/relationships/slideLayout" Target="../slideLayouts/slideLayout281.xml"/><Relationship Id="rId46" Type="http://schemas.openxmlformats.org/officeDocument/2006/relationships/slideLayout" Target="../slideLayouts/slideLayout289.xml"/><Relationship Id="rId20" Type="http://schemas.openxmlformats.org/officeDocument/2006/relationships/slideLayout" Target="../slideLayouts/slideLayout263.xml"/><Relationship Id="rId41" Type="http://schemas.openxmlformats.org/officeDocument/2006/relationships/slideLayout" Target="../slideLayouts/slideLayout2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9" y="2842061"/>
            <a:ext cx="6843271" cy="1164777"/>
          </a:xfrm>
          <a:prstGeom prst="rect">
            <a:avLst/>
          </a:prstGeom>
        </p:spPr>
      </p:pic>
    </p:spTree>
    <p:extLst>
      <p:ext uri="{BB962C8B-B14F-4D97-AF65-F5344CB8AC3E}">
        <p14:creationId xmlns:p14="http://schemas.microsoft.com/office/powerpoint/2010/main" val="3061884107"/>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 id="2147484219" r:id="rId31"/>
    <p:sldLayoutId id="2147484220" r:id="rId32"/>
    <p:sldLayoutId id="2147484221" r:id="rId33"/>
    <p:sldLayoutId id="2147484222" r:id="rId34"/>
    <p:sldLayoutId id="2147484223" r:id="rId35"/>
    <p:sldLayoutId id="2147484224" r:id="rId36"/>
    <p:sldLayoutId id="2147484225" r:id="rId37"/>
  </p:sldLayoutIdLst>
  <p:transition>
    <p:fade/>
  </p:transition>
  <p:hf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chemeClr val="tx2"/>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9532073"/>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2" r:id="rId26"/>
    <p:sldLayoutId id="2147484253" r:id="rId27"/>
    <p:sldLayoutId id="2147484254" r:id="rId28"/>
    <p:sldLayoutId id="2147484255" r:id="rId29"/>
    <p:sldLayoutId id="2147484256" r:id="rId30"/>
    <p:sldLayoutId id="2147484257" r:id="rId31"/>
    <p:sldLayoutId id="2147484258" r:id="rId32"/>
    <p:sldLayoutId id="2147484259" r:id="rId33"/>
    <p:sldLayoutId id="2147484260" r:id="rId34"/>
    <p:sldLayoutId id="2147484261" r:id="rId35"/>
    <p:sldLayoutId id="2147484262" r:id="rId36"/>
    <p:sldLayoutId id="2147484263" r:id="rId37"/>
    <p:sldLayoutId id="2147484264" r:id="rId38"/>
    <p:sldLayoutId id="2147484265" r:id="rId39"/>
    <p:sldLayoutId id="2147484266" r:id="rId40"/>
    <p:sldLayoutId id="2147484267" r:id="rId41"/>
    <p:sldLayoutId id="2147484268" r:id="rId42"/>
    <p:sldLayoutId id="2147484269" r:id="rId43"/>
    <p:sldLayoutId id="2147484270" r:id="rId44"/>
    <p:sldLayoutId id="2147484271" r:id="rId45"/>
    <p:sldLayoutId id="2147484272" r:id="rId46"/>
    <p:sldLayoutId id="2147484273" r:id="rId47"/>
    <p:sldLayoutId id="2147484274" r:id="rId48"/>
    <p:sldLayoutId id="2147484275" r:id="rId49"/>
    <p:sldLayoutId id="2147484276" r:id="rId50"/>
    <p:sldLayoutId id="2147484277" r:id="rId51"/>
    <p:sldLayoutId id="2147484278" r:id="rId52"/>
    <p:sldLayoutId id="2147484279" r:id="rId53"/>
    <p:sldLayoutId id="2147484280" r:id="rId54"/>
    <p:sldLayoutId id="2147484281" r:id="rId55"/>
    <p:sldLayoutId id="2147484282" r:id="rId56"/>
    <p:sldLayoutId id="2147484283" r:id="rId57"/>
    <p:sldLayoutId id="2147484284" r:id="rId58"/>
    <p:sldLayoutId id="2147484285" r:id="rId5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168525520"/>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08" r:id="rId22"/>
    <p:sldLayoutId id="2147484309" r:id="rId23"/>
    <p:sldLayoutId id="2147484310" r:id="rId24"/>
    <p:sldLayoutId id="2147484311" r:id="rId25"/>
    <p:sldLayoutId id="2147484312" r:id="rId26"/>
    <p:sldLayoutId id="2147484313" r:id="rId27"/>
    <p:sldLayoutId id="2147484314" r:id="rId28"/>
    <p:sldLayoutId id="2147484315" r:id="rId29"/>
    <p:sldLayoutId id="2147484316" r:id="rId30"/>
    <p:sldLayoutId id="2147484317" r:id="rId31"/>
    <p:sldLayoutId id="2147484318" r:id="rId32"/>
    <p:sldLayoutId id="2147484319" r:id="rId33"/>
    <p:sldLayoutId id="2147484320" r:id="rId34"/>
    <p:sldLayoutId id="2147484321" r:id="rId35"/>
    <p:sldLayoutId id="2147484322" r:id="rId36"/>
    <p:sldLayoutId id="2147484323" r:id="rId37"/>
    <p:sldLayoutId id="2147484324" r:id="rId38"/>
    <p:sldLayoutId id="2147484325" r:id="rId39"/>
    <p:sldLayoutId id="2147484326" r:id="rId40"/>
    <p:sldLayoutId id="2147484327" r:id="rId41"/>
    <p:sldLayoutId id="2147484328" r:id="rId42"/>
    <p:sldLayoutId id="2147484329" r:id="rId43"/>
    <p:sldLayoutId id="2147484330" r:id="rId44"/>
    <p:sldLayoutId id="2147484331" r:id="rId45"/>
    <p:sldLayoutId id="2147484332" r:id="rId46"/>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7410617"/>
      </p:ext>
    </p:extLst>
  </p:cSld>
  <p:clrMap bg1="dk1" tx1="lt1" bg2="dk2" tx2="lt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 id="2147484346" r:id="rId13"/>
    <p:sldLayoutId id="2147484347" r:id="rId14"/>
    <p:sldLayoutId id="2147484348" r:id="rId15"/>
    <p:sldLayoutId id="2147484349" r:id="rId16"/>
    <p:sldLayoutId id="2147484350" r:id="rId17"/>
    <p:sldLayoutId id="2147484351" r:id="rId18"/>
    <p:sldLayoutId id="2147484352" r:id="rId19"/>
    <p:sldLayoutId id="2147484353" r:id="rId20"/>
    <p:sldLayoutId id="2147484354" r:id="rId21"/>
    <p:sldLayoutId id="2147484355" r:id="rId22"/>
    <p:sldLayoutId id="2147484356" r:id="rId23"/>
    <p:sldLayoutId id="2147484357" r:id="rId24"/>
    <p:sldLayoutId id="2147484358" r:id="rId25"/>
    <p:sldLayoutId id="2147484359" r:id="rId26"/>
    <p:sldLayoutId id="2147484360" r:id="rId27"/>
    <p:sldLayoutId id="2147484361" r:id="rId28"/>
    <p:sldLayoutId id="2147484362" r:id="rId29"/>
    <p:sldLayoutId id="2147484363" r:id="rId30"/>
    <p:sldLayoutId id="2147484364" r:id="rId31"/>
    <p:sldLayoutId id="2147484365" r:id="rId32"/>
    <p:sldLayoutId id="2147484366" r:id="rId33"/>
    <p:sldLayoutId id="2147484367" r:id="rId34"/>
    <p:sldLayoutId id="2147484368" r:id="rId35"/>
    <p:sldLayoutId id="2147484369" r:id="rId36"/>
    <p:sldLayoutId id="2147484370" r:id="rId37"/>
    <p:sldLayoutId id="2147484371" r:id="rId38"/>
    <p:sldLayoutId id="2147484372" r:id="rId39"/>
    <p:sldLayoutId id="2147484373" r:id="rId40"/>
    <p:sldLayoutId id="2147484374" r:id="rId41"/>
    <p:sldLayoutId id="2147484375"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42389866"/>
      </p:ext>
    </p:extLst>
  </p:cSld>
  <p:clrMap bg1="dk1" tx1="lt1" bg2="dk2" tx2="lt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398" r:id="rId22"/>
    <p:sldLayoutId id="2147484399" r:id="rId23"/>
    <p:sldLayoutId id="2147484400" r:id="rId24"/>
    <p:sldLayoutId id="2147484401" r:id="rId25"/>
    <p:sldLayoutId id="2147484402" r:id="rId26"/>
    <p:sldLayoutId id="2147484403" r:id="rId27"/>
    <p:sldLayoutId id="2147484404" r:id="rId28"/>
    <p:sldLayoutId id="2147484405" r:id="rId29"/>
    <p:sldLayoutId id="2147484406" r:id="rId30"/>
    <p:sldLayoutId id="2147484407"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505655459"/>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554400090"/>
      </p:ext>
    </p:extLst>
  </p:cSld>
  <p:clrMap bg1="lt1" tx1="dk1" bg2="lt2" tx2="dk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 id="2147484441" r:id="rId14"/>
    <p:sldLayoutId id="2147484442" r:id="rId15"/>
    <p:sldLayoutId id="2147484443" r:id="rId16"/>
    <p:sldLayoutId id="2147484444"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3" r:id="rId32"/>
    <p:sldLayoutId id="2147483734" r:id="rId33"/>
    <p:sldLayoutId id="2147483735" r:id="rId34"/>
    <p:sldLayoutId id="2147483736" r:id="rId35"/>
    <p:sldLayoutId id="2147483737" r:id="rId36"/>
    <p:sldLayoutId id="2147483738" r:id="rId37"/>
    <p:sldLayoutId id="2147483740" r:id="rId38"/>
    <p:sldLayoutId id="2147483864" r:id="rId39"/>
    <p:sldLayoutId id="2147483865" r:id="rId40"/>
    <p:sldLayoutId id="2147483866" r:id="rId41"/>
    <p:sldLayoutId id="2147483868"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73.xml"/><Relationship Id="rId5" Type="http://schemas.openxmlformats.org/officeDocument/2006/relationships/image" Target="../media/image101.emf"/><Relationship Id="rId4" Type="http://schemas.openxmlformats.org/officeDocument/2006/relationships/image" Target="../media/image117.svg"/></Relationships>
</file>

<file path=ppt/slides/_rels/slide1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xml"/><Relationship Id="rId1" Type="http://schemas.openxmlformats.org/officeDocument/2006/relationships/slideLayout" Target="../slideLayouts/slideLayout508.xml"/></Relationships>
</file>

<file path=ppt/slides/_rels/slide1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xml"/><Relationship Id="rId1" Type="http://schemas.openxmlformats.org/officeDocument/2006/relationships/slideLayout" Target="../slideLayouts/slideLayout4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xml"/><Relationship Id="rId1" Type="http://schemas.openxmlformats.org/officeDocument/2006/relationships/slideLayout" Target="../slideLayouts/slideLayout416.xml"/><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xml"/><Relationship Id="rId1" Type="http://schemas.openxmlformats.org/officeDocument/2006/relationships/slideLayout" Target="../slideLayouts/slideLayout416.xml"/><Relationship Id="rId4" Type="http://schemas.openxmlformats.org/officeDocument/2006/relationships/image" Target="../media/image123.png"/></Relationships>
</file>

<file path=ppt/slides/_rels/slide14.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4.xml"/><Relationship Id="rId1" Type="http://schemas.openxmlformats.org/officeDocument/2006/relationships/slideLayout" Target="../slideLayouts/slideLayout411.xml"/><Relationship Id="rId6" Type="http://schemas.openxmlformats.org/officeDocument/2006/relationships/hyperlink" Target="https://docs.microsoft.com/en-us/azure/cloud-adoption-framework/ready/landing-zone/implementation-options" TargetMode="External"/><Relationship Id="rId5" Type="http://schemas.openxmlformats.org/officeDocument/2006/relationships/image" Target="../media/image144.jpeg"/><Relationship Id="rId4" Type="http://schemas.openxmlformats.org/officeDocument/2006/relationships/image" Target="../media/image14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3.xml"/><Relationship Id="rId1" Type="http://schemas.openxmlformats.org/officeDocument/2006/relationships/tags" Target="../tags/tag17.xml"/><Relationship Id="rId5" Type="http://schemas.openxmlformats.org/officeDocument/2006/relationships/image" Target="../media/image135.svg"/><Relationship Id="rId4" Type="http://schemas.openxmlformats.org/officeDocument/2006/relationships/image" Target="../media/image134.png"/></Relationships>
</file>

<file path=ppt/slides/_rels/slide1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147.png"/><Relationship Id="rId4" Type="http://schemas.openxmlformats.org/officeDocument/2006/relationships/image" Target="../media/image146.svg"/></Relationships>
</file>

<file path=ppt/slides/_rels/slide1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9.xml"/><Relationship Id="rId1" Type="http://schemas.openxmlformats.org/officeDocument/2006/relationships/slideLayout" Target="../slideLayouts/slideLayout41.xml"/><Relationship Id="rId5" Type="http://schemas.openxmlformats.org/officeDocument/2006/relationships/image" Target="../media/image150.png"/><Relationship Id="rId4" Type="http://schemas.openxmlformats.org/officeDocument/2006/relationships/image" Target="../media/image149.svg"/></Relationships>
</file>

<file path=ppt/slides/_rels/slide2.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2.xml"/><Relationship Id="rId1" Type="http://schemas.openxmlformats.org/officeDocument/2006/relationships/slideLayout" Target="../slideLayouts/slideLayout416.xml"/></Relationships>
</file>

<file path=ppt/slides/_rels/slide2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0.xml"/><Relationship Id="rId1" Type="http://schemas.openxmlformats.org/officeDocument/2006/relationships/slideLayout" Target="../slideLayouts/slideLayout41.xml"/><Relationship Id="rId5" Type="http://schemas.openxmlformats.org/officeDocument/2006/relationships/image" Target="../media/image153.png"/><Relationship Id="rId4" Type="http://schemas.openxmlformats.org/officeDocument/2006/relationships/image" Target="../media/image152.svg"/></Relationships>
</file>

<file path=ppt/slides/_rels/slide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1.xml"/><Relationship Id="rId1" Type="http://schemas.openxmlformats.org/officeDocument/2006/relationships/slideLayout" Target="../slideLayouts/slideLayout41.xml"/><Relationship Id="rId5" Type="http://schemas.openxmlformats.org/officeDocument/2006/relationships/image" Target="../media/image150.png"/><Relationship Id="rId4" Type="http://schemas.openxmlformats.org/officeDocument/2006/relationships/image" Target="../media/image154.svg"/></Relationships>
</file>

<file path=ppt/slides/_rels/slide2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2.xml"/><Relationship Id="rId1" Type="http://schemas.openxmlformats.org/officeDocument/2006/relationships/slideLayout" Target="../slideLayouts/slideLayout41.xml"/><Relationship Id="rId5" Type="http://schemas.openxmlformats.org/officeDocument/2006/relationships/image" Target="../media/image150.png"/><Relationship Id="rId4" Type="http://schemas.openxmlformats.org/officeDocument/2006/relationships/image" Target="../media/image156.svg"/></Relationships>
</file>

<file path=ppt/slides/_rels/slide2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3.xml"/><Relationship Id="rId1" Type="http://schemas.openxmlformats.org/officeDocument/2006/relationships/slideLayout" Target="../slideLayouts/slideLayout41.xml"/><Relationship Id="rId5" Type="http://schemas.openxmlformats.org/officeDocument/2006/relationships/image" Target="../media/image159.png"/><Relationship Id="rId4" Type="http://schemas.openxmlformats.org/officeDocument/2006/relationships/image" Target="../media/image158.svg"/></Relationships>
</file>

<file path=ppt/slides/_rels/slide2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xml"/><Relationship Id="rId1" Type="http://schemas.openxmlformats.org/officeDocument/2006/relationships/slideLayout" Target="../slideLayouts/slideLayout41.xml"/><Relationship Id="rId5" Type="http://schemas.openxmlformats.org/officeDocument/2006/relationships/image" Target="../media/image162.png"/><Relationship Id="rId4" Type="http://schemas.openxmlformats.org/officeDocument/2006/relationships/image" Target="../media/image161.svg"/></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xml"/><Relationship Id="rId1" Type="http://schemas.openxmlformats.org/officeDocument/2006/relationships/slideLayout" Target="../slideLayouts/slideLayout41.xml"/><Relationship Id="rId5" Type="http://schemas.openxmlformats.org/officeDocument/2006/relationships/image" Target="../media/image150.png"/><Relationship Id="rId4" Type="http://schemas.openxmlformats.org/officeDocument/2006/relationships/image" Target="../media/image161.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24.xml"/><Relationship Id="rId1" Type="http://schemas.openxmlformats.org/officeDocument/2006/relationships/tags" Target="../tags/tag18.xml"/><Relationship Id="rId5" Type="http://schemas.openxmlformats.org/officeDocument/2006/relationships/hyperlink" Target="https://aka.ms/wellarchitecture/framework" TargetMode="External"/><Relationship Id="rId4" Type="http://schemas.openxmlformats.org/officeDocument/2006/relationships/image" Target="../media/image16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42.xml"/><Relationship Id="rId1" Type="http://schemas.openxmlformats.org/officeDocument/2006/relationships/tags" Target="../tags/tag19.xml"/><Relationship Id="rId5" Type="http://schemas.openxmlformats.org/officeDocument/2006/relationships/hyperlink" Target="https://aka.ms/wellarchitected/framework" TargetMode="External"/><Relationship Id="rId4" Type="http://schemas.openxmlformats.org/officeDocument/2006/relationships/image" Target="../media/image16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4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4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4.xml"/></Relationships>
</file>

<file path=ppt/slides/_rels/slide34.xml.rels><?xml version="1.0" encoding="UTF-8" standalone="yes"?>
<Relationships xmlns="http://schemas.openxmlformats.org/package/2006/relationships"><Relationship Id="rId8" Type="http://schemas.openxmlformats.org/officeDocument/2006/relationships/hyperlink" Target="https://aka.ms/alz/tf" TargetMode="External"/><Relationship Id="rId3" Type="http://schemas.openxmlformats.org/officeDocument/2006/relationships/hyperlink" Target="https://aka.ms/ALZ" TargetMode="External"/><Relationship Id="rId7" Type="http://schemas.openxmlformats.org/officeDocument/2006/relationships/hyperlink" Target="https://aka.ms/alz/bicep" TargetMode="External"/><Relationship Id="rId2" Type="http://schemas.openxmlformats.org/officeDocument/2006/relationships/hyperlink" Target="https://docs.microsoft.com/en-us/learn/paths/enterprise-scale-architecture/" TargetMode="External"/><Relationship Id="rId1" Type="http://schemas.openxmlformats.org/officeDocument/2006/relationships/slideLayout" Target="../slideLayouts/slideLayout416.xml"/><Relationship Id="rId6" Type="http://schemas.openxmlformats.org/officeDocument/2006/relationships/hyperlink" Target="https://aka.ms/enterprisescale" TargetMode="External"/><Relationship Id="rId5" Type="http://schemas.openxmlformats.org/officeDocument/2006/relationships/hyperlink" Target="https://aka.ms/alz/survey" TargetMode="External"/><Relationship Id="rId4" Type="http://schemas.openxmlformats.org/officeDocument/2006/relationships/hyperlink" Target="https://learn.microsoft.com/en-us/azure/cloud-adoption-framework/ready/landing-zone/implementation-options" TargetMode="External"/><Relationship Id="rId9" Type="http://schemas.openxmlformats.org/officeDocument/2006/relationships/image" Target="../media/image12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264.xml"/><Relationship Id="rId5" Type="http://schemas.openxmlformats.org/officeDocument/2006/relationships/image" Target="../media/image120.png"/><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4.xml"/><Relationship Id="rId1" Type="http://schemas.openxmlformats.org/officeDocument/2006/relationships/tags" Target="../tags/tag15.xml"/><Relationship Id="rId5" Type="http://schemas.openxmlformats.org/officeDocument/2006/relationships/image" Target="../media/image122.jpeg"/><Relationship Id="rId4" Type="http://schemas.openxmlformats.org/officeDocument/2006/relationships/image" Target="../media/image121.jpeg"/></Relationships>
</file>

<file path=ppt/slides/_rels/slide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411.xml"/></Relationships>
</file>

<file path=ppt/slides/_rels/slide7.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svg"/><Relationship Id="rId2" Type="http://schemas.openxmlformats.org/officeDocument/2006/relationships/notesSlide" Target="../notesSlides/notesSlide7.xml"/><Relationship Id="rId1" Type="http://schemas.openxmlformats.org/officeDocument/2006/relationships/slideLayout" Target="../slideLayouts/slideLayout491.xml"/><Relationship Id="rId6" Type="http://schemas.openxmlformats.org/officeDocument/2006/relationships/image" Target="../media/image127.sv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svg"/><Relationship Id="rId4" Type="http://schemas.openxmlformats.org/officeDocument/2006/relationships/image" Target="../media/image125.svg"/><Relationship Id="rId9"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4.xml"/><Relationship Id="rId1" Type="http://schemas.openxmlformats.org/officeDocument/2006/relationships/tags" Target="../tags/tag16.xml"/><Relationship Id="rId5" Type="http://schemas.openxmlformats.org/officeDocument/2006/relationships/image" Target="../media/image135.svg"/><Relationship Id="rId4" Type="http://schemas.openxmlformats.org/officeDocument/2006/relationships/image" Target="../media/image134.png"/></Relationships>
</file>

<file path=ppt/slides/_rels/slide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xml"/><Relationship Id="rId1" Type="http://schemas.openxmlformats.org/officeDocument/2006/relationships/slideLayout" Target="../slideLayouts/slideLayout50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456279"/>
          </a:xfrm>
        </p:spPr>
        <p:txBody>
          <a:bodyPr/>
          <a:lstStyle/>
          <a:p>
            <a:r>
              <a:rPr lang="en-US" dirty="0"/>
              <a:t>Last updated: Nov 2022</a:t>
            </a:r>
          </a:p>
        </p:txBody>
      </p:sp>
      <p:sp>
        <p:nvSpPr>
          <p:cNvPr id="4" name="Title 3"/>
          <p:cNvSpPr>
            <a:spLocks noGrp="1"/>
          </p:cNvSpPr>
          <p:nvPr>
            <p:ph type="title"/>
          </p:nvPr>
        </p:nvSpPr>
        <p:spPr>
          <a:xfrm>
            <a:off x="668378" y="2213390"/>
            <a:ext cx="7622930"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Azure Landing Zones</a:t>
            </a:r>
            <a:br>
              <a:rPr lang="en-US" altLang="ja-JP" sz="3600" b="1" dirty="0">
                <a:solidFill>
                  <a:srgbClr val="FFFFFF"/>
                </a:solidFill>
                <a:latin typeface="Segoe Semibold" panose="020B0502040504020203" pitchFamily="34" charset="0"/>
              </a:rPr>
            </a:br>
            <a:r>
              <a:rPr lang="en-US" sz="3200" dirty="0">
                <a:solidFill>
                  <a:schemeClr val="accent5"/>
                </a:solidFill>
                <a:latin typeface="+mn-lt"/>
                <a:cs typeface="Segoe UI"/>
              </a:rPr>
              <a:t>Architecting for Success</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34517"/>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Trey Research Reference Implementation</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400657"/>
          </a:xfrm>
        </p:spPr>
        <p:txBody>
          <a:bodyPr/>
          <a:lstStyle/>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Target end-state</a:t>
            </a:r>
            <a:r>
              <a:rPr lang="en-GB" sz="1800" dirty="0"/>
              <a:t> for most organizations</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Can be scaled-out and mature i</a:t>
            </a:r>
            <a:r>
              <a:rPr lang="en-US" sz="1800" dirty="0"/>
              <a:t>f the business requirements change over time</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Customer and partner practices </a:t>
            </a:r>
            <a:r>
              <a:rPr lang="en-GB" sz="1800" dirty="0"/>
              <a:t>for environment design </a:t>
            </a:r>
            <a:r>
              <a:rPr lang="en-GB" sz="1800" dirty="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Strong foundation for management, governance, </a:t>
            </a:r>
            <a:r>
              <a:rPr lang="en-GB" sz="1800" dirty="0"/>
              <a:t>and </a:t>
            </a:r>
            <a:r>
              <a:rPr lang="en-GB" sz="1800" dirty="0">
                <a:solidFill>
                  <a:schemeClr val="tx2"/>
                </a:solidFill>
                <a:latin typeface="+mj-lt"/>
              </a:rPr>
              <a:t>security </a:t>
            </a:r>
            <a:r>
              <a:rPr lang="en-GB" sz="1800" dirty="0"/>
              <a:t>processes</a:t>
            </a:r>
          </a:p>
        </p:txBody>
      </p:sp>
      <p:pic>
        <p:nvPicPr>
          <p:cNvPr id="3" name="Picture 4" descr="Trey Research">
            <a:extLst>
              <a:ext uri="{FF2B5EF4-FFF2-40B4-BE49-F238E27FC236}">
                <a16:creationId xmlns:a16="http://schemas.microsoft.com/office/drawing/2014/main" id="{B3F6D9FD-2301-1797-8BE6-70C9799409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3184" y="1640762"/>
            <a:ext cx="6746591" cy="4468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04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AC8AB-1014-08CB-8684-540B63091507}"/>
              </a:ext>
            </a:extLst>
          </p:cNvPr>
          <p:cNvPicPr>
            <a:picLocks noChangeAspect="1"/>
          </p:cNvPicPr>
          <p:nvPr/>
        </p:nvPicPr>
        <p:blipFill>
          <a:blip r:embed="rId3"/>
          <a:stretch>
            <a:fillRect/>
          </a:stretch>
        </p:blipFill>
        <p:spPr>
          <a:xfrm>
            <a:off x="5254912" y="1694389"/>
            <a:ext cx="6584827" cy="3681281"/>
          </a:xfrm>
          <a:prstGeom prst="rect">
            <a:avLst/>
          </a:prstGeom>
        </p:spPr>
      </p:pic>
      <p:graphicFrame>
        <p:nvGraphicFramePr>
          <p:cNvPr id="10" name="Table 9">
            <a:extLst>
              <a:ext uri="{FF2B5EF4-FFF2-40B4-BE49-F238E27FC236}">
                <a16:creationId xmlns:a16="http://schemas.microsoft.com/office/drawing/2014/main" id="{9374AD06-B5BD-5E20-9212-2E0C8DFDC8AA}"/>
              </a:ext>
            </a:extLst>
          </p:cNvPr>
          <p:cNvGraphicFramePr>
            <a:graphicFrameLocks noGrp="1"/>
          </p:cNvGraphicFramePr>
          <p:nvPr/>
        </p:nvGraphicFramePr>
        <p:xfrm>
          <a:off x="146730" y="2207515"/>
          <a:ext cx="4563612" cy="4298045"/>
        </p:xfrm>
        <a:graphic>
          <a:graphicData uri="http://schemas.openxmlformats.org/drawingml/2006/table">
            <a:tbl>
              <a:tblPr/>
              <a:tblGrid>
                <a:gridCol w="654342">
                  <a:extLst>
                    <a:ext uri="{9D8B030D-6E8A-4147-A177-3AD203B41FA5}">
                      <a16:colId xmlns:a16="http://schemas.microsoft.com/office/drawing/2014/main" val="417494632"/>
                    </a:ext>
                  </a:extLst>
                </a:gridCol>
                <a:gridCol w="1224793">
                  <a:extLst>
                    <a:ext uri="{9D8B030D-6E8A-4147-A177-3AD203B41FA5}">
                      <a16:colId xmlns:a16="http://schemas.microsoft.com/office/drawing/2014/main" val="1207026662"/>
                    </a:ext>
                  </a:extLst>
                </a:gridCol>
                <a:gridCol w="2684477">
                  <a:extLst>
                    <a:ext uri="{9D8B030D-6E8A-4147-A177-3AD203B41FA5}">
                      <a16:colId xmlns:a16="http://schemas.microsoft.com/office/drawing/2014/main" val="3907034874"/>
                    </a:ext>
                  </a:extLst>
                </a:gridCol>
              </a:tblGrid>
              <a:tr h="137371">
                <a:tc>
                  <a:txBody>
                    <a:bodyPr/>
                    <a:lstStyle/>
                    <a:p>
                      <a:pPr algn="ctr"/>
                      <a:r>
                        <a:rPr lang="en-US" sz="800" b="1">
                          <a:effectLst/>
                        </a:rPr>
                        <a:t>Order</a:t>
                      </a:r>
                    </a:p>
                  </a:txBody>
                  <a:tcPr marL="13067" marR="13067" marT="6031" marB="6031" anchor="ctr">
                    <a:lnL>
                      <a:noFill/>
                    </a:lnL>
                    <a:lnR>
                      <a:noFill/>
                    </a:lnR>
                    <a:lnT>
                      <a:noFill/>
                    </a:lnT>
                    <a:lnB>
                      <a:noFill/>
                    </a:lnB>
                    <a:solidFill>
                      <a:srgbClr val="FFFFFF"/>
                    </a:solidFill>
                  </a:tcPr>
                </a:tc>
                <a:tc>
                  <a:txBody>
                    <a:bodyPr/>
                    <a:lstStyle/>
                    <a:p>
                      <a:r>
                        <a:rPr lang="en-US" sz="800" b="1">
                          <a:effectLst/>
                        </a:rPr>
                        <a:t>Module</a:t>
                      </a:r>
                    </a:p>
                  </a:txBody>
                  <a:tcPr marL="13067" marR="13067" marT="6031" marB="6031" anchor="ctr">
                    <a:lnL>
                      <a:noFill/>
                    </a:lnL>
                    <a:lnR>
                      <a:noFill/>
                    </a:lnR>
                    <a:lnT>
                      <a:noFill/>
                    </a:lnT>
                    <a:lnB>
                      <a:noFill/>
                    </a:lnB>
                    <a:solidFill>
                      <a:srgbClr val="FFFFFF"/>
                    </a:solidFill>
                  </a:tcPr>
                </a:tc>
                <a:tc>
                  <a:txBody>
                    <a:bodyPr/>
                    <a:lstStyle/>
                    <a:p>
                      <a:r>
                        <a:rPr lang="en-US" sz="800" b="1">
                          <a:effectLst/>
                        </a:rPr>
                        <a:t>Description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610428896"/>
                  </a:ext>
                </a:extLst>
              </a:tr>
              <a:tr h="424071">
                <a:tc>
                  <a:txBody>
                    <a:bodyPr/>
                    <a:lstStyle/>
                    <a:p>
                      <a:pPr algn="ctr"/>
                      <a:r>
                        <a:rPr lang="en-US" sz="800">
                          <a:effectLst/>
                        </a:rPr>
                        <a:t>1</a:t>
                      </a:r>
                    </a:p>
                  </a:txBody>
                  <a:tcPr marL="13067" marR="13067" marT="6031" marB="6031" anchor="ctr">
                    <a:lnL>
                      <a:noFill/>
                    </a:lnL>
                    <a:lnR>
                      <a:noFill/>
                    </a:lnR>
                    <a:lnT>
                      <a:noFill/>
                    </a:lnT>
                    <a:lnB>
                      <a:noFill/>
                    </a:lnB>
                    <a:solidFill>
                      <a:srgbClr val="FFFFFF"/>
                    </a:solidFill>
                  </a:tcPr>
                </a:tc>
                <a:tc>
                  <a:txBody>
                    <a:bodyPr/>
                    <a:lstStyle/>
                    <a:p>
                      <a:r>
                        <a:rPr lang="en-US" sz="800">
                          <a:effectLst/>
                        </a:rPr>
                        <a:t>Management Groups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the management group hierarchy to support Azure Landing Zone reference implementation.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551563899"/>
                  </a:ext>
                </a:extLst>
              </a:tr>
              <a:tr h="366731">
                <a:tc>
                  <a:txBody>
                    <a:bodyPr/>
                    <a:lstStyle/>
                    <a:p>
                      <a:pPr algn="ctr"/>
                      <a:r>
                        <a:rPr lang="en-US" sz="800">
                          <a:effectLst/>
                        </a:rPr>
                        <a:t>2</a:t>
                      </a:r>
                    </a:p>
                  </a:txBody>
                  <a:tcPr marL="13067" marR="13067" marT="6031" marB="6031" anchor="ctr">
                    <a:lnL>
                      <a:noFill/>
                    </a:lnL>
                    <a:lnR>
                      <a:noFill/>
                    </a:lnR>
                    <a:lnT>
                      <a:noFill/>
                    </a:lnT>
                    <a:lnB>
                      <a:noFill/>
                    </a:lnB>
                    <a:solidFill>
                      <a:srgbClr val="FFFFFF"/>
                    </a:solidFill>
                  </a:tcPr>
                </a:tc>
                <a:tc>
                  <a:txBody>
                    <a:bodyPr/>
                    <a:lstStyle/>
                    <a:p>
                      <a:r>
                        <a:rPr lang="en-US" sz="800">
                          <a:effectLst/>
                        </a:rPr>
                        <a:t>Custom Policy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Policy Definitions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02416663"/>
                  </a:ext>
                </a:extLst>
              </a:tr>
              <a:tr h="481410">
                <a:tc>
                  <a:txBody>
                    <a:bodyPr/>
                    <a:lstStyle/>
                    <a:p>
                      <a:pPr algn="ctr"/>
                      <a:r>
                        <a:rPr lang="en-US" sz="800">
                          <a:effectLst/>
                        </a:rPr>
                        <a:t>3</a:t>
                      </a:r>
                    </a:p>
                  </a:txBody>
                  <a:tcPr marL="13067" marR="13067" marT="6031" marB="6031" anchor="ctr">
                    <a:lnL>
                      <a:noFill/>
                    </a:lnL>
                    <a:lnR>
                      <a:noFill/>
                    </a:lnR>
                    <a:lnT>
                      <a:noFill/>
                    </a:lnT>
                    <a:lnB>
                      <a:noFill/>
                    </a:lnB>
                    <a:solidFill>
                      <a:srgbClr val="FFFFFF"/>
                    </a:solidFill>
                  </a:tcPr>
                </a:tc>
                <a:tc>
                  <a:txBody>
                    <a:bodyPr/>
                    <a:lstStyle/>
                    <a:p>
                      <a:r>
                        <a:rPr lang="en-US" sz="800">
                          <a:effectLst/>
                        </a:rPr>
                        <a:t>Custom Role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roles based on Cloud Adoption Framework's recommendations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776763217"/>
                  </a:ext>
                </a:extLst>
              </a:tr>
              <a:tr h="538750">
                <a:tc>
                  <a:txBody>
                    <a:bodyPr/>
                    <a:lstStyle/>
                    <a:p>
                      <a:pPr algn="ctr"/>
                      <a:r>
                        <a:rPr lang="en-US" sz="800">
                          <a:effectLst/>
                        </a:rPr>
                        <a:t>4</a:t>
                      </a:r>
                    </a:p>
                  </a:txBody>
                  <a:tcPr marL="13067" marR="13067" marT="6031" marB="6031" anchor="ctr">
                    <a:lnL>
                      <a:noFill/>
                    </a:lnL>
                    <a:lnR>
                      <a:noFill/>
                    </a:lnR>
                    <a:lnT>
                      <a:noFill/>
                    </a:lnT>
                    <a:lnB>
                      <a:noFill/>
                    </a:lnB>
                    <a:solidFill>
                      <a:srgbClr val="FFFFFF"/>
                    </a:solidFill>
                  </a:tcPr>
                </a:tc>
                <a:tc>
                  <a:txBody>
                    <a:bodyPr/>
                    <a:lstStyle/>
                    <a:p>
                      <a:r>
                        <a:rPr lang="en-US" sz="800">
                          <a:effectLst/>
                        </a:rPr>
                        <a:t>Logging &amp; Sentinel</a:t>
                      </a:r>
                    </a:p>
                  </a:txBody>
                  <a:tcPr marL="13067" marR="13067" marT="6031" marB="6031" anchor="ctr">
                    <a:lnL>
                      <a:noFill/>
                    </a:lnL>
                    <a:lnR>
                      <a:noFill/>
                    </a:lnR>
                    <a:lnT>
                      <a:noFill/>
                    </a:lnT>
                    <a:lnB>
                      <a:noFill/>
                    </a:lnB>
                    <a:solidFill>
                      <a:srgbClr val="FFFFFF"/>
                    </a:solidFill>
                  </a:tcPr>
                </a:tc>
                <a:tc>
                  <a:txBody>
                    <a:bodyPr/>
                    <a:lstStyle/>
                    <a:p>
                      <a:r>
                        <a:rPr lang="en-US" sz="800">
                          <a:effectLst/>
                        </a:rPr>
                        <a:t>Configures a centrally managed Log Analytics Workspace, Automation Account and Sentinel in the Logging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106559018"/>
                  </a:ext>
                </a:extLst>
              </a:tr>
              <a:tr h="538750">
                <a:tc>
                  <a:txBody>
                    <a:bodyPr/>
                    <a:lstStyle/>
                    <a:p>
                      <a:pPr algn="ctr"/>
                      <a:r>
                        <a:rPr lang="en-US" sz="800">
                          <a:effectLst/>
                        </a:rPr>
                        <a:t>5</a:t>
                      </a:r>
                    </a:p>
                  </a:txBody>
                  <a:tcPr marL="13067" marR="13067" marT="6031" marB="6031" anchor="ctr">
                    <a:lnL>
                      <a:noFill/>
                    </a:lnL>
                    <a:lnR>
                      <a:noFill/>
                    </a:lnR>
                    <a:lnT>
                      <a:noFill/>
                    </a:lnT>
                    <a:lnB>
                      <a:noFill/>
                    </a:lnB>
                    <a:solidFill>
                      <a:srgbClr val="FFFFFF"/>
                    </a:solidFill>
                  </a:tcPr>
                </a:tc>
                <a:tc>
                  <a:txBody>
                    <a:bodyPr/>
                    <a:lstStyle/>
                    <a:p>
                      <a:r>
                        <a:rPr lang="en-US" sz="800">
                          <a:effectLst/>
                        </a:rPr>
                        <a:t>Hub Networking</a:t>
                      </a:r>
                    </a:p>
                  </a:txBody>
                  <a:tcPr marL="13067" marR="13067" marT="6031" marB="6031" anchor="ctr">
                    <a:lnL>
                      <a:noFill/>
                    </a:lnL>
                    <a:lnR>
                      <a:noFill/>
                    </a:lnR>
                    <a:lnT>
                      <a:noFill/>
                    </a:lnT>
                    <a:lnB>
                      <a:noFill/>
                    </a:lnB>
                    <a:solidFill>
                      <a:srgbClr val="FFFFFF"/>
                    </a:solidFill>
                  </a:tcPr>
                </a:tc>
                <a:tc>
                  <a:txBody>
                    <a:bodyPr/>
                    <a:lstStyle/>
                    <a:p>
                      <a:r>
                        <a:rPr lang="en-US" sz="800">
                          <a:effectLst/>
                        </a:rPr>
                        <a:t>Azure supports two types of hub-and-spoke design, VNet hub and Virtual WAN hub. Creates resources in the Connectivity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071479682"/>
                  </a:ext>
                </a:extLst>
              </a:tr>
              <a:tr h="309391">
                <a:tc>
                  <a:txBody>
                    <a:bodyPr/>
                    <a:lstStyle/>
                    <a:p>
                      <a:pPr algn="ctr"/>
                      <a:r>
                        <a:rPr lang="en-US" sz="800">
                          <a:effectLst/>
                        </a:rPr>
                        <a:t>6</a:t>
                      </a:r>
                    </a:p>
                  </a:txBody>
                  <a:tcPr marL="13067" marR="13067" marT="6031" marB="6031" anchor="ctr">
                    <a:lnL>
                      <a:noFill/>
                    </a:lnL>
                    <a:lnR>
                      <a:noFill/>
                    </a:lnR>
                    <a:lnT>
                      <a:noFill/>
                    </a:lnT>
                    <a:lnB>
                      <a:noFill/>
                    </a:lnB>
                    <a:solidFill>
                      <a:srgbClr val="FFFFFF"/>
                    </a:solidFill>
                  </a:tcPr>
                </a:tc>
                <a:tc>
                  <a:txBody>
                    <a:bodyPr/>
                    <a:lstStyle/>
                    <a:p>
                      <a:r>
                        <a:rPr lang="en-US" sz="800">
                          <a:effectLst/>
                        </a:rPr>
                        <a:t>Role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role assignments using built-in and custom role definitions.</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855515094"/>
                  </a:ext>
                </a:extLst>
              </a:tr>
              <a:tr h="481410">
                <a:tc>
                  <a:txBody>
                    <a:bodyPr/>
                    <a:lstStyle/>
                    <a:p>
                      <a:pPr algn="ctr"/>
                      <a:r>
                        <a:rPr lang="en-US" sz="800">
                          <a:effectLst/>
                        </a:rPr>
                        <a:t>7</a:t>
                      </a:r>
                    </a:p>
                  </a:txBody>
                  <a:tcPr marL="13067" marR="13067" marT="6031" marB="6031" anchor="ctr">
                    <a:lnL>
                      <a:noFill/>
                    </a:lnL>
                    <a:lnR>
                      <a:noFill/>
                    </a:lnR>
                    <a:lnT>
                      <a:noFill/>
                    </a:lnT>
                    <a:lnB>
                      <a:noFill/>
                    </a:lnB>
                    <a:solidFill>
                      <a:srgbClr val="FFFFFF"/>
                    </a:solidFill>
                  </a:tcPr>
                </a:tc>
                <a:tc>
                  <a:txBody>
                    <a:bodyPr/>
                    <a:lstStyle/>
                    <a:p>
                      <a:r>
                        <a:rPr lang="en-US" sz="800">
                          <a:effectLst/>
                        </a:rPr>
                        <a:t>Subscription Placement</a:t>
                      </a:r>
                    </a:p>
                  </a:txBody>
                  <a:tcPr marL="13067" marR="13067" marT="6031" marB="6031" anchor="ctr">
                    <a:lnL>
                      <a:noFill/>
                    </a:lnL>
                    <a:lnR>
                      <a:noFill/>
                    </a:lnR>
                    <a:lnT>
                      <a:noFill/>
                    </a:lnT>
                    <a:lnB>
                      <a:noFill/>
                    </a:lnB>
                    <a:solidFill>
                      <a:srgbClr val="FFFFFF"/>
                    </a:solidFill>
                  </a:tcPr>
                </a:tc>
                <a:tc>
                  <a:txBody>
                    <a:bodyPr/>
                    <a:lstStyle/>
                    <a:p>
                      <a:r>
                        <a:rPr lang="en-US" sz="800">
                          <a:effectLst/>
                        </a:rPr>
                        <a:t>Moves one or more subscriptions (based on IDs) to the target Management Groups in your ALZ hierarchy.</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983837937"/>
                  </a:ext>
                </a:extLst>
              </a:tr>
              <a:tr h="366731">
                <a:tc>
                  <a:txBody>
                    <a:bodyPr/>
                    <a:lstStyle/>
                    <a:p>
                      <a:pPr algn="ctr"/>
                      <a:r>
                        <a:rPr lang="en-US" sz="800">
                          <a:effectLst/>
                        </a:rPr>
                        <a:t>8</a:t>
                      </a:r>
                    </a:p>
                  </a:txBody>
                  <a:tcPr marL="13067" marR="13067" marT="6031" marB="6031" anchor="ctr">
                    <a:lnL>
                      <a:noFill/>
                    </a:lnL>
                    <a:lnR>
                      <a:noFill/>
                    </a:lnR>
                    <a:lnT>
                      <a:noFill/>
                    </a:lnT>
                    <a:lnB>
                      <a:noFill/>
                    </a:lnB>
                    <a:solidFill>
                      <a:srgbClr val="FFFFFF"/>
                    </a:solidFill>
                  </a:tcPr>
                </a:tc>
                <a:tc>
                  <a:txBody>
                    <a:bodyPr/>
                    <a:lstStyle/>
                    <a:p>
                      <a:r>
                        <a:rPr lang="en-US" sz="800">
                          <a:effectLst/>
                        </a:rPr>
                        <a:t>Built-In and Custom Policy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policy assignments to provide governance at scale.</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2364483357"/>
                  </a:ext>
                </a:extLst>
              </a:tr>
              <a:tr h="653430">
                <a:tc>
                  <a:txBody>
                    <a:bodyPr/>
                    <a:lstStyle/>
                    <a:p>
                      <a:pPr algn="ctr"/>
                      <a:r>
                        <a:rPr lang="en-US" sz="800">
                          <a:effectLst/>
                        </a:rPr>
                        <a:t>9</a:t>
                      </a:r>
                    </a:p>
                  </a:txBody>
                  <a:tcPr marL="13067" marR="13067" marT="6031" marB="6031" anchor="ctr">
                    <a:lnL>
                      <a:noFill/>
                    </a:lnL>
                    <a:lnR>
                      <a:noFill/>
                    </a:lnR>
                    <a:lnT>
                      <a:noFill/>
                    </a:lnT>
                    <a:lnB>
                      <a:noFill/>
                    </a:lnB>
                    <a:solidFill>
                      <a:srgbClr val="FFFFFF"/>
                    </a:solidFill>
                  </a:tcPr>
                </a:tc>
                <a:tc>
                  <a:txBody>
                    <a:bodyPr/>
                    <a:lstStyle/>
                    <a:p>
                      <a:r>
                        <a:rPr lang="en-US" sz="800">
                          <a:effectLst/>
                        </a:rPr>
                        <a:t>Spoke Networking</a:t>
                      </a:r>
                    </a:p>
                  </a:txBody>
                  <a:tcPr marL="13067" marR="13067" marT="6031" marB="6031" anchor="ctr">
                    <a:lnL>
                      <a:noFill/>
                    </a:lnL>
                    <a:lnR>
                      <a:noFill/>
                    </a:lnR>
                    <a:lnT>
                      <a:noFill/>
                    </a:lnT>
                    <a:lnB>
                      <a:noFill/>
                    </a:lnB>
                    <a:solidFill>
                      <a:srgbClr val="FFFFFF"/>
                    </a:solidFill>
                  </a:tcPr>
                </a:tc>
                <a:tc>
                  <a:txBody>
                    <a:bodyPr/>
                    <a:lstStyle/>
                    <a:p>
                      <a:r>
                        <a:rPr lang="en-US" sz="800">
                          <a:effectLst/>
                        </a:rPr>
                        <a:t>Creates Spoke networking infrastructure for workloads with Virtual Network Peering (optional) to support Hub &amp; Spoke network topology or Virtual Hub Connection (optional).</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26722347"/>
                  </a:ext>
                </a:extLst>
              </a:tr>
            </a:tbl>
          </a:graphicData>
        </a:graphic>
      </p:graphicFrame>
      <p:sp>
        <p:nvSpPr>
          <p:cNvPr id="5" name="Title 1">
            <a:extLst>
              <a:ext uri="{FF2B5EF4-FFF2-40B4-BE49-F238E27FC236}">
                <a16:creationId xmlns:a16="http://schemas.microsoft.com/office/drawing/2014/main" id="{23114C02-F63C-6C6D-7D70-E3F359888266}"/>
              </a:ext>
            </a:extLst>
          </p:cNvPr>
          <p:cNvSpPr>
            <a:spLocks noGrp="1"/>
          </p:cNvSpPr>
          <p:nvPr>
            <p:ph type="title"/>
          </p:nvPr>
        </p:nvSpPr>
        <p:spPr>
          <a:xfrm>
            <a:off x="283918" y="223274"/>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Bicep Reference Implementation</a:t>
            </a:r>
            <a:endParaRPr lang="en-US" sz="3600" dirty="0"/>
          </a:p>
        </p:txBody>
      </p:sp>
    </p:spTree>
    <p:extLst>
      <p:ext uri="{BB962C8B-B14F-4D97-AF65-F5344CB8AC3E}">
        <p14:creationId xmlns:p14="http://schemas.microsoft.com/office/powerpoint/2010/main" val="42255859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402674"/>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dirty="0">
                <a:ln w="3175">
                  <a:noFill/>
                </a:ln>
                <a:solidFill>
                  <a:srgbClr val="000000"/>
                </a:solidFill>
                <a:effectLst/>
                <a:uLnTx/>
                <a:uFillTx/>
                <a:latin typeface="Segoe UI Semibold"/>
                <a:ea typeface="+mn-ea"/>
                <a:cs typeface="Segoe UI" pitchFamily="34" charset="0"/>
              </a:rPr>
              <a:t>ISV considerations for Azure landing zones</a:t>
            </a:r>
          </a:p>
        </p:txBody>
      </p:sp>
      <p:pic>
        <p:nvPicPr>
          <p:cNvPr id="8" name="Picture 4" descr="Diagram that shows landing zone hierarchy without environment-specific management groups.">
            <a:extLst>
              <a:ext uri="{FF2B5EF4-FFF2-40B4-BE49-F238E27FC236}">
                <a16:creationId xmlns:a16="http://schemas.microsoft.com/office/drawing/2014/main" id="{121AAD05-6B18-DB21-0724-16AD3F4D3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646" y="1448752"/>
            <a:ext cx="5943600" cy="44481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agram that shows two management group hierarchies. Option A shows separate platform management groups for management, connectivity, and identity. Option B includes a platform management group option with a single management group.">
            <a:extLst>
              <a:ext uri="{FF2B5EF4-FFF2-40B4-BE49-F238E27FC236}">
                <a16:creationId xmlns:a16="http://schemas.microsoft.com/office/drawing/2014/main" id="{30525857-6DA8-23D5-87B5-AB97829AB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661" y="1057275"/>
            <a:ext cx="60960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1390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0225B-3FBC-433F-995B-F5C2E9963764}"/>
              </a:ext>
            </a:extLst>
          </p:cNvPr>
          <p:cNvSpPr>
            <a:spLocks noGrp="1"/>
          </p:cNvSpPr>
          <p:nvPr>
            <p:ph type="title"/>
          </p:nvPr>
        </p:nvSpPr>
        <p:spPr>
          <a:xfrm>
            <a:off x="456797" y="620828"/>
            <a:ext cx="11304865" cy="402674"/>
          </a:xfrm>
        </p:spPr>
        <p:txBody>
          <a:bodyPr/>
          <a:lstStyle/>
          <a:p>
            <a:r>
              <a:rPr lang="en-US" sz="3600"/>
              <a:t>Common implementation approach</a:t>
            </a:r>
          </a:p>
        </p:txBody>
      </p:sp>
      <p:sp>
        <p:nvSpPr>
          <p:cNvPr id="3" name="Rectangle 2">
            <a:extLst>
              <a:ext uri="{FF2B5EF4-FFF2-40B4-BE49-F238E27FC236}">
                <a16:creationId xmlns:a16="http://schemas.microsoft.com/office/drawing/2014/main" id="{472686BD-A91E-4B9B-9E57-2060B70DC8AE}"/>
              </a:ext>
            </a:extLst>
          </p:cNvPr>
          <p:cNvSpPr/>
          <p:nvPr/>
        </p:nvSpPr>
        <p:spPr>
          <a:xfrm>
            <a:off x="618778" y="3745479"/>
            <a:ext cx="3723015" cy="268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Azure billing and AD tenant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Identity and access 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Network topology and connectivity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Resource organization</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Governance </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Security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Platform automation and DevOps</a:t>
            </a:r>
            <a:endPar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0556B5F6-B2CF-446C-A024-DB4F48187974}"/>
              </a:ext>
              <a:ext uri="{C183D7F6-B498-43B3-948B-1728B52AA6E4}">
                <adec:decorative xmlns:adec="http://schemas.microsoft.com/office/drawing/2017/decorative" val="1"/>
              </a:ext>
            </a:extLst>
          </p:cNvPr>
          <p:cNvGrpSpPr/>
          <p:nvPr/>
        </p:nvGrpSpPr>
        <p:grpSpPr>
          <a:xfrm>
            <a:off x="7349881" y="2189423"/>
            <a:ext cx="4841256" cy="4451345"/>
            <a:chOff x="7350059" y="1521786"/>
            <a:chExt cx="4841942" cy="4451977"/>
          </a:xfrm>
        </p:grpSpPr>
        <p:sp>
          <p:nvSpPr>
            <p:cNvPr id="12" name="Rectangle 11">
              <a:extLst>
                <a:ext uri="{FF2B5EF4-FFF2-40B4-BE49-F238E27FC236}">
                  <a16:creationId xmlns:a16="http://schemas.microsoft.com/office/drawing/2014/main" id="{8713776B-F16F-46AB-8CFA-A609BF39D19C}"/>
                </a:ext>
              </a:extLst>
            </p:cNvPr>
            <p:cNvSpPr/>
            <p:nvPr/>
          </p:nvSpPr>
          <p:spPr bwMode="auto">
            <a:xfrm>
              <a:off x="7350059" y="1521786"/>
              <a:ext cx="4841942" cy="44519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0B50A127-3685-43A8-9165-227047A12801}"/>
                </a:ext>
              </a:extLst>
            </p:cNvPr>
            <p:cNvPicPr>
              <a:picLocks noChangeAspect="1"/>
            </p:cNvPicPr>
            <p:nvPr/>
          </p:nvPicPr>
          <p:blipFill>
            <a:blip r:embed="rId3"/>
            <a:stretch>
              <a:fillRect/>
            </a:stretch>
          </p:blipFill>
          <p:spPr>
            <a:xfrm>
              <a:off x="7550335" y="1768046"/>
              <a:ext cx="4490640" cy="3480056"/>
            </a:xfrm>
            <a:prstGeom prst="rect">
              <a:avLst/>
            </a:prstGeom>
          </p:spPr>
        </p:pic>
        <p:sp>
          <p:nvSpPr>
            <p:cNvPr id="7" name="Rectangle 6">
              <a:extLst>
                <a:ext uri="{FF2B5EF4-FFF2-40B4-BE49-F238E27FC236}">
                  <a16:creationId xmlns:a16="http://schemas.microsoft.com/office/drawing/2014/main" id="{B8A27BE1-CDFC-48E4-8261-8CFA6C629DD9}"/>
                </a:ext>
              </a:extLst>
            </p:cNvPr>
            <p:cNvSpPr/>
            <p:nvPr/>
          </p:nvSpPr>
          <p:spPr bwMode="auto">
            <a:xfrm>
              <a:off x="11673068" y="4838218"/>
              <a:ext cx="409884" cy="4098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A5DC3C9F-F661-432F-88BD-BBC98DCD66E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26150" y="1478356"/>
            <a:ext cx="2087656" cy="2138706"/>
          </a:xfrm>
          <a:prstGeom prst="rect">
            <a:avLst/>
          </a:prstGeom>
        </p:spPr>
      </p:pic>
      <p:sp>
        <p:nvSpPr>
          <p:cNvPr id="10" name="Rectangle 9">
            <a:extLst>
              <a:ext uri="{FF2B5EF4-FFF2-40B4-BE49-F238E27FC236}">
                <a16:creationId xmlns:a16="http://schemas.microsoft.com/office/drawing/2014/main" id="{1AC7EADB-AD70-4B05-90F9-08052C9ECB33}"/>
              </a:ext>
              <a:ext uri="{C183D7F6-B498-43B3-948B-1728B52AA6E4}">
                <adec:decorative xmlns:adec="http://schemas.microsoft.com/office/drawing/2017/decorative" val="1"/>
              </a:ext>
            </a:extLst>
          </p:cNvPr>
          <p:cNvSpPr/>
          <p:nvPr/>
        </p:nvSpPr>
        <p:spPr bwMode="auto">
          <a:xfrm>
            <a:off x="7170364" y="2403621"/>
            <a:ext cx="4911738" cy="4115439"/>
          </a:xfrm>
          <a:prstGeom prst="rect">
            <a:avLst/>
          </a:prstGeom>
          <a:gradFill>
            <a:gsLst>
              <a:gs pos="9000">
                <a:schemeClr val="bg1"/>
              </a:gs>
              <a:gs pos="8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D554F58E-8E5E-4C36-9B8D-F658BA580786}"/>
              </a:ext>
              <a:ext uri="{C183D7F6-B498-43B3-948B-1728B52AA6E4}">
                <adec:decorative xmlns:adec="http://schemas.microsoft.com/office/drawing/2017/decorative" val="1"/>
              </a:ext>
            </a:extLst>
          </p:cNvPr>
          <p:cNvGrpSpPr/>
          <p:nvPr/>
        </p:nvGrpSpPr>
        <p:grpSpPr>
          <a:xfrm>
            <a:off x="5161104" y="2739163"/>
            <a:ext cx="4092485" cy="449224"/>
            <a:chOff x="4230547" y="2739065"/>
            <a:chExt cx="4093066" cy="449288"/>
          </a:xfrm>
        </p:grpSpPr>
        <p:sp>
          <p:nvSpPr>
            <p:cNvPr id="20" name="Graphic 41">
              <a:extLst>
                <a:ext uri="{FF2B5EF4-FFF2-40B4-BE49-F238E27FC236}">
                  <a16:creationId xmlns:a16="http://schemas.microsoft.com/office/drawing/2014/main" id="{2915DD6C-0BD6-4580-A7B7-CA08BCCFC4C9}"/>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51DF2B1F-CBA6-49C9-9827-D83B81750600}"/>
                </a:ext>
              </a:extLst>
            </p:cNvPr>
            <p:cNvCxnSpPr>
              <a:cxnSpLocks/>
            </p:cNvCxnSpPr>
            <p:nvPr/>
          </p:nvCxnSpPr>
          <p:spPr>
            <a:xfrm>
              <a:off x="4230547" y="2963709"/>
              <a:ext cx="4072078"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91F35C4-C1B8-46B3-93B7-A37C17A3213A}"/>
              </a:ext>
            </a:extLst>
          </p:cNvPr>
          <p:cNvSpPr txBox="1"/>
          <p:nvPr/>
        </p:nvSpPr>
        <p:spPr>
          <a:xfrm>
            <a:off x="7726146" y="1812672"/>
            <a:ext cx="4355956" cy="49244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Target end-state</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Azure landing zones conceptual architecture</a:t>
            </a:r>
          </a:p>
        </p:txBody>
      </p:sp>
      <p:cxnSp>
        <p:nvCxnSpPr>
          <p:cNvPr id="27" name="Straight Connector 26">
            <a:extLst>
              <a:ext uri="{FF2B5EF4-FFF2-40B4-BE49-F238E27FC236}">
                <a16:creationId xmlns:a16="http://schemas.microsoft.com/office/drawing/2014/main" id="{D17CE021-13CC-40CF-A17F-83D1298D0937}"/>
              </a:ext>
              <a:ext uri="{C183D7F6-B498-43B3-948B-1728B52AA6E4}">
                <adec:decorative xmlns:adec="http://schemas.microsoft.com/office/drawing/2017/decorative" val="1"/>
              </a:ext>
            </a:extLst>
          </p:cNvPr>
          <p:cNvCxnSpPr>
            <a:cxnSpLocks/>
            <a:endCxn id="31" idx="0"/>
          </p:cNvCxnSpPr>
          <p:nvPr/>
        </p:nvCxnSpPr>
        <p:spPr>
          <a:xfrm flipV="1">
            <a:off x="4230812" y="3930122"/>
            <a:ext cx="2281552" cy="2"/>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descr="Circular cycle arrow 1">
            <a:extLst>
              <a:ext uri="{FF2B5EF4-FFF2-40B4-BE49-F238E27FC236}">
                <a16:creationId xmlns:a16="http://schemas.microsoft.com/office/drawing/2014/main" id="{67D22157-04EA-4BA5-87A7-67CF02A38C04}"/>
              </a:ext>
            </a:extLst>
          </p:cNvPr>
          <p:cNvSpPr/>
          <p:nvPr/>
        </p:nvSpPr>
        <p:spPr>
          <a:xfrm>
            <a:off x="5564900" y="3930124"/>
            <a:ext cx="1894930" cy="1894930"/>
          </a:xfrm>
          <a:prstGeom prst="arc">
            <a:avLst>
              <a:gd name="adj1" fmla="val 16200000"/>
              <a:gd name="adj2" fmla="val 4115324"/>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TextBox 44">
            <a:extLst>
              <a:ext uri="{FF2B5EF4-FFF2-40B4-BE49-F238E27FC236}">
                <a16:creationId xmlns:a16="http://schemas.microsoft.com/office/drawing/2014/main" id="{EC6A8F7A-2F73-4B16-A083-CFA7736412E3}"/>
              </a:ext>
            </a:extLst>
          </p:cNvPr>
          <p:cNvSpPr txBox="1"/>
          <p:nvPr/>
        </p:nvSpPr>
        <p:spPr>
          <a:xfrm>
            <a:off x="6690735"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Small implementation</a:t>
            </a:r>
          </a:p>
        </p:txBody>
      </p:sp>
      <p:sp>
        <p:nvSpPr>
          <p:cNvPr id="41" name="Arc 40" descr="Circular cycle arrow 2&#10;">
            <a:extLst>
              <a:ext uri="{FF2B5EF4-FFF2-40B4-BE49-F238E27FC236}">
                <a16:creationId xmlns:a16="http://schemas.microsoft.com/office/drawing/2014/main" id="{B5DE5FA4-C5DB-4B70-82AC-A8E4044A8824}"/>
              </a:ext>
            </a:extLst>
          </p:cNvPr>
          <p:cNvSpPr/>
          <p:nvPr/>
        </p:nvSpPr>
        <p:spPr>
          <a:xfrm>
            <a:off x="5564900" y="3930124"/>
            <a:ext cx="1894930" cy="1894930"/>
          </a:xfrm>
          <a:prstGeom prst="arc">
            <a:avLst>
              <a:gd name="adj1" fmla="val 5382306"/>
              <a:gd name="adj2" fmla="val 1357255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TextBox 45">
            <a:extLst>
              <a:ext uri="{FF2B5EF4-FFF2-40B4-BE49-F238E27FC236}">
                <a16:creationId xmlns:a16="http://schemas.microsoft.com/office/drawing/2014/main" id="{5F214E91-4F9D-4022-AD80-F42A9870ABAD}"/>
              </a:ext>
            </a:extLst>
          </p:cNvPr>
          <p:cNvSpPr txBox="1"/>
          <p:nvPr/>
        </p:nvSpPr>
        <p:spPr>
          <a:xfrm>
            <a:off x="4914273"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Iterate</a:t>
            </a:r>
            <a:br>
              <a:rPr kumimoji="0" lang="en-US" sz="1200" b="0" i="0" u="none" strike="noStrike" kern="1200" cap="none" spc="0" normalizeH="0" baseline="0" noProof="0">
                <a:ln>
                  <a:noFill/>
                </a:ln>
                <a:solidFill>
                  <a:srgbClr val="0078D3"/>
                </a:solidFill>
                <a:effectLst/>
                <a:uLnTx/>
                <a:uFillTx/>
                <a:latin typeface="Segoe UI Semibold"/>
                <a:ea typeface="+mn-ea"/>
                <a:cs typeface="+mn-cs"/>
              </a:rPr>
            </a:br>
            <a:r>
              <a:rPr kumimoji="0" lang="en-US" sz="1200" b="0" i="0" u="none" strike="noStrike" kern="1200" cap="none" spc="0" normalizeH="0" baseline="0" noProof="0">
                <a:ln>
                  <a:noFill/>
                </a:ln>
                <a:solidFill>
                  <a:srgbClr val="0078D3"/>
                </a:solidFill>
                <a:effectLst/>
                <a:uLnTx/>
                <a:uFillTx/>
                <a:latin typeface="Segoe UI Semibold"/>
                <a:ea typeface="+mn-ea"/>
                <a:cs typeface="+mn-cs"/>
              </a:rPr>
              <a:t>and check</a:t>
            </a:r>
          </a:p>
        </p:txBody>
      </p:sp>
      <p:grpSp>
        <p:nvGrpSpPr>
          <p:cNvPr id="32" name="Group 31">
            <a:extLst>
              <a:ext uri="{FF2B5EF4-FFF2-40B4-BE49-F238E27FC236}">
                <a16:creationId xmlns:a16="http://schemas.microsoft.com/office/drawing/2014/main" id="{FD0AFC57-C7A7-480D-BBE4-188EE5D3B5FD}"/>
              </a:ext>
              <a:ext uri="{C183D7F6-B498-43B3-948B-1728B52AA6E4}">
                <adec:decorative xmlns:adec="http://schemas.microsoft.com/office/drawing/2017/decorative" val="1"/>
              </a:ext>
            </a:extLst>
          </p:cNvPr>
          <p:cNvGrpSpPr/>
          <p:nvPr/>
        </p:nvGrpSpPr>
        <p:grpSpPr>
          <a:xfrm>
            <a:off x="6512364" y="3707427"/>
            <a:ext cx="2741225" cy="449224"/>
            <a:chOff x="5581999" y="2739065"/>
            <a:chExt cx="2741614" cy="449288"/>
          </a:xfrm>
        </p:grpSpPr>
        <p:sp>
          <p:nvSpPr>
            <p:cNvPr id="33" name="Graphic 41">
              <a:extLst>
                <a:ext uri="{FF2B5EF4-FFF2-40B4-BE49-F238E27FC236}">
                  <a16:creationId xmlns:a16="http://schemas.microsoft.com/office/drawing/2014/main" id="{19A74DFF-889A-415C-92CA-D95DEF9BC6FF}"/>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785775CA-F843-4FE9-A96E-7078274C37C4}"/>
                </a:ext>
              </a:extLst>
            </p:cNvPr>
            <p:cNvCxnSpPr>
              <a:cxnSpLocks/>
            </p:cNvCxnSpPr>
            <p:nvPr/>
          </p:nvCxnSpPr>
          <p:spPr>
            <a:xfrm>
              <a:off x="5581999" y="2963709"/>
              <a:ext cx="2720626"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Graphic 41">
            <a:extLst>
              <a:ext uri="{FF2B5EF4-FFF2-40B4-BE49-F238E27FC236}">
                <a16:creationId xmlns:a16="http://schemas.microsoft.com/office/drawing/2014/main" id="{A0490C4D-DF7B-4CFE-A34E-844808F27F3B}"/>
              </a:ext>
              <a:ext uri="{C183D7F6-B498-43B3-948B-1728B52AA6E4}">
                <adec:decorative xmlns:adec="http://schemas.microsoft.com/office/drawing/2017/decorative" val="1"/>
              </a:ext>
            </a:extLst>
          </p:cNvPr>
          <p:cNvSpPr/>
          <p:nvPr/>
        </p:nvSpPr>
        <p:spPr>
          <a:xfrm rot="18900000">
            <a:off x="5758972" y="4096226"/>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Graphic 41">
            <a:extLst>
              <a:ext uri="{FF2B5EF4-FFF2-40B4-BE49-F238E27FC236}">
                <a16:creationId xmlns:a16="http://schemas.microsoft.com/office/drawing/2014/main" id="{9177C6A7-17E3-4594-A1EF-564A2852AB6E}"/>
              </a:ext>
              <a:ext uri="{C183D7F6-B498-43B3-948B-1728B52AA6E4}">
                <adec:decorative xmlns:adec="http://schemas.microsoft.com/office/drawing/2017/decorative" val="1"/>
              </a:ext>
            </a:extLst>
          </p:cNvPr>
          <p:cNvSpPr/>
          <p:nvPr/>
        </p:nvSpPr>
        <p:spPr>
          <a:xfrm rot="8952158">
            <a:off x="6851940" y="5597665"/>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EDC0162C-5B15-4849-9304-18D7297ACE90}"/>
              </a:ext>
            </a:extLst>
          </p:cNvPr>
          <p:cNvSpPr txBox="1"/>
          <p:nvPr/>
        </p:nvSpPr>
        <p:spPr>
          <a:xfrm>
            <a:off x="4193559" y="2838812"/>
            <a:ext cx="1727971" cy="221599"/>
          </a:xfrm>
          <a:prstGeom prst="rect">
            <a:avLst/>
          </a:prstGeom>
          <a:solidFill>
            <a:srgbClr val="FFFFFF"/>
          </a:solidFill>
        </p:spPr>
        <p:txBody>
          <a:bodyPr wrap="squar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
        <p:nvSpPr>
          <p:cNvPr id="28" name="TextBox 27">
            <a:extLst>
              <a:ext uri="{FF2B5EF4-FFF2-40B4-BE49-F238E27FC236}">
                <a16:creationId xmlns:a16="http://schemas.microsoft.com/office/drawing/2014/main" id="{86F73137-FDD3-41FC-8A0A-67E37949D0F1}"/>
              </a:ext>
            </a:extLst>
          </p:cNvPr>
          <p:cNvSpPr txBox="1"/>
          <p:nvPr/>
        </p:nvSpPr>
        <p:spPr>
          <a:xfrm>
            <a:off x="4193559" y="3805161"/>
            <a:ext cx="1732243" cy="221599"/>
          </a:xfrm>
          <a:prstGeom prst="rect">
            <a:avLst/>
          </a:prstGeom>
          <a:solidFill>
            <a:srgbClr val="FFFFFF"/>
          </a:solidFill>
        </p:spPr>
        <p:txBody>
          <a:bodyPr wrap="non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few boxes</a:t>
            </a:r>
          </a:p>
        </p:txBody>
      </p:sp>
      <p:sp>
        <p:nvSpPr>
          <p:cNvPr id="47" name="Rectangle 46">
            <a:extLst>
              <a:ext uri="{FF2B5EF4-FFF2-40B4-BE49-F238E27FC236}">
                <a16:creationId xmlns:a16="http://schemas.microsoft.com/office/drawing/2014/main" id="{5E369970-4B98-409E-9230-EC935C63DE75}"/>
              </a:ext>
              <a:ext uri="{C183D7F6-B498-43B3-948B-1728B52AA6E4}">
                <adec:decorative xmlns:adec="http://schemas.microsoft.com/office/drawing/2017/decorative" val="1"/>
              </a:ext>
            </a:extLst>
          </p:cNvPr>
          <p:cNvSpPr/>
          <p:nvPr/>
        </p:nvSpPr>
        <p:spPr bwMode="auto">
          <a:xfrm>
            <a:off x="7349883" y="3757502"/>
            <a:ext cx="1688903" cy="345242"/>
          </a:xfrm>
          <a:prstGeom prst="rect">
            <a:avLst/>
          </a:prstGeom>
          <a:solidFill>
            <a:schemeClr val="bg1"/>
          </a:solidFill>
          <a:ln>
            <a:noFill/>
            <a:headEnd type="none" w="med" len="med"/>
            <a:tailEnd type="none" w="med" len="med"/>
          </a:ln>
          <a:effectLst>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434F8027-2488-40D0-8020-17D02BD5DFED}"/>
              </a:ext>
            </a:extLst>
          </p:cNvPr>
          <p:cNvSpPr txBox="1"/>
          <p:nvPr/>
        </p:nvSpPr>
        <p:spPr>
          <a:xfrm>
            <a:off x="7394542" y="3805161"/>
            <a:ext cx="1598353" cy="221581"/>
          </a:xfrm>
          <a:prstGeom prst="rect">
            <a:avLst/>
          </a:prstGeom>
          <a:no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Tree>
    <p:extLst>
      <p:ext uri="{BB962C8B-B14F-4D97-AF65-F5344CB8AC3E}">
        <p14:creationId xmlns:p14="http://schemas.microsoft.com/office/powerpoint/2010/main" val="64119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10" presetClass="entr" presetSubtype="0" fill="hold" grpId="0" nodeType="afterEffect">
                                  <p:stCondLst>
                                    <p:cond delay="75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25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1000"/>
                                        <p:tgtEl>
                                          <p:spTgt spid="31"/>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5250"/>
                            </p:stCondLst>
                            <p:childTnLst>
                              <p:par>
                                <p:cTn id="49" presetID="2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1000"/>
                                        <p:tgtEl>
                                          <p:spTgt spid="41"/>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par>
                          <p:cTn id="58" fill="hold">
                            <p:stCondLst>
                              <p:cond delay="625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par>
                          <p:cTn id="62" fill="hold">
                            <p:stCondLst>
                              <p:cond delay="6750"/>
                            </p:stCondLst>
                            <p:childTnLst>
                              <p:par>
                                <p:cTn id="63" presetID="22" presetClass="entr" presetSubtype="8"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31" grpId="0" animBg="1"/>
      <p:bldP spid="45" grpId="0" animBg="1"/>
      <p:bldP spid="41" grpId="0" animBg="1"/>
      <p:bldP spid="46" grpId="0" animBg="1"/>
      <p:bldP spid="43" grpId="0" animBg="1"/>
      <p:bldP spid="44" grpId="0" animBg="1"/>
      <p:bldP spid="24" grpId="0" animBg="1"/>
      <p:bldP spid="28" grpId="0" animBg="1"/>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C31E5D12-1FD8-4FA8-8843-358A19991808}"/>
              </a:ext>
            </a:extLst>
          </p:cNvPr>
          <p:cNvSpPr/>
          <p:nvPr/>
        </p:nvSpPr>
        <p:spPr bwMode="auto">
          <a:xfrm>
            <a:off x="7848221" y="3429000"/>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55766BC6-B11A-4725-9504-889AFB399A36}"/>
              </a:ext>
            </a:extLst>
          </p:cNvPr>
          <p:cNvSpPr/>
          <p:nvPr/>
        </p:nvSpPr>
        <p:spPr bwMode="auto">
          <a:xfrm>
            <a:off x="4858877" y="3453505"/>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E20EA37-54AE-48F1-9EEC-E5993260712D}"/>
              </a:ext>
            </a:extLst>
          </p:cNvPr>
          <p:cNvSpPr/>
          <p:nvPr/>
        </p:nvSpPr>
        <p:spPr bwMode="auto">
          <a:xfrm>
            <a:off x="1869533" y="3453505"/>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4775D08-E1AA-48DA-8012-08133ECEC173}"/>
              </a:ext>
            </a:extLst>
          </p:cNvPr>
          <p:cNvSpPr>
            <a:spLocks noGrp="1"/>
          </p:cNvSpPr>
          <p:nvPr>
            <p:ph type="title"/>
          </p:nvPr>
        </p:nvSpPr>
        <p:spPr>
          <a:xfrm>
            <a:off x="455995" y="620428"/>
            <a:ext cx="11306469" cy="403137"/>
          </a:xfrm>
        </p:spPr>
        <p:txBody>
          <a:bodyPr/>
          <a:lstStyle/>
          <a:p>
            <a:r>
              <a:rPr lang="en-GB" sz="3600" dirty="0"/>
              <a:t>Azure landing zones – Implementation Options</a:t>
            </a:r>
          </a:p>
        </p:txBody>
      </p:sp>
      <p:sp>
        <p:nvSpPr>
          <p:cNvPr id="12" name="Text Placeholder 11">
            <a:extLst>
              <a:ext uri="{FF2B5EF4-FFF2-40B4-BE49-F238E27FC236}">
                <a16:creationId xmlns:a16="http://schemas.microsoft.com/office/drawing/2014/main" id="{C88486B0-ED6B-477E-B4C7-42553BFA46ED}"/>
              </a:ext>
            </a:extLst>
          </p:cNvPr>
          <p:cNvSpPr>
            <a:spLocks noGrp="1"/>
          </p:cNvSpPr>
          <p:nvPr>
            <p:ph type="body" sz="quarter" idx="10"/>
          </p:nvPr>
        </p:nvSpPr>
        <p:spPr>
          <a:xfrm>
            <a:off x="455995" y="2043276"/>
            <a:ext cx="9384447" cy="1261884"/>
          </a:xfrm>
        </p:spPr>
        <p:txBody>
          <a:bodyPr/>
          <a:lstStyle/>
          <a:p>
            <a:pPr>
              <a:lnSpc>
                <a:spcPct val="100000"/>
              </a:lnSpc>
              <a:spcAft>
                <a:spcPts val="600"/>
              </a:spcAft>
            </a:pPr>
            <a:r>
              <a:rPr lang="en-US" sz="2400" dirty="0">
                <a:solidFill>
                  <a:schemeClr val="tx2"/>
                </a:solidFill>
                <a:latin typeface="+mj-lt"/>
              </a:rPr>
              <a:t>Portal (ALZ Accelerator; fastest deployment option)</a:t>
            </a:r>
          </a:p>
          <a:p>
            <a:pPr>
              <a:lnSpc>
                <a:spcPct val="100000"/>
              </a:lnSpc>
              <a:spcAft>
                <a:spcPts val="600"/>
              </a:spcAft>
            </a:pPr>
            <a:r>
              <a:rPr lang="en-US" sz="2400" dirty="0">
                <a:solidFill>
                  <a:schemeClr val="tx2"/>
                </a:solidFill>
                <a:latin typeface="+mj-lt"/>
              </a:rPr>
              <a:t>Bicep</a:t>
            </a:r>
          </a:p>
          <a:p>
            <a:pPr>
              <a:lnSpc>
                <a:spcPct val="100000"/>
              </a:lnSpc>
              <a:spcAft>
                <a:spcPts val="600"/>
              </a:spcAft>
            </a:pPr>
            <a:r>
              <a:rPr lang="en-US" sz="2400" dirty="0">
                <a:solidFill>
                  <a:schemeClr val="tx2"/>
                </a:solidFill>
                <a:latin typeface="+mj-lt"/>
              </a:rPr>
              <a:t>Terraform</a:t>
            </a:r>
          </a:p>
        </p:txBody>
      </p:sp>
      <p:pic>
        <p:nvPicPr>
          <p:cNvPr id="5" name="Picture 4" descr="A picture containing text, clipart, businesscard&#10;&#10;Description automatically generated">
            <a:extLst>
              <a:ext uri="{FF2B5EF4-FFF2-40B4-BE49-F238E27FC236}">
                <a16:creationId xmlns:a16="http://schemas.microsoft.com/office/drawing/2014/main" id="{FE269832-9382-4BAA-BB49-FEBE1808B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532" y="3727635"/>
            <a:ext cx="1098936" cy="1191617"/>
          </a:xfrm>
          <a:prstGeom prst="rect">
            <a:avLst/>
          </a:prstGeom>
        </p:spPr>
      </p:pic>
      <p:pic>
        <p:nvPicPr>
          <p:cNvPr id="7" name="Picture 6" descr="A picture containing text, clipart, table&#10;&#10;Description automatically generated">
            <a:extLst>
              <a:ext uri="{FF2B5EF4-FFF2-40B4-BE49-F238E27FC236}">
                <a16:creationId xmlns:a16="http://schemas.microsoft.com/office/drawing/2014/main" id="{F80FD44A-F086-469A-BDC1-A601CB838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6147" y="3650438"/>
            <a:ext cx="1184997" cy="1191617"/>
          </a:xfrm>
          <a:prstGeom prst="rect">
            <a:avLst/>
          </a:prstGeom>
        </p:spPr>
      </p:pic>
      <p:pic>
        <p:nvPicPr>
          <p:cNvPr id="9" name="Picture 8" descr="Icon&#10;&#10;Description automatically generated">
            <a:extLst>
              <a:ext uri="{FF2B5EF4-FFF2-40B4-BE49-F238E27FC236}">
                <a16:creationId xmlns:a16="http://schemas.microsoft.com/office/drawing/2014/main" id="{0718D06E-B614-4E4C-9180-3394EA8EC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6016" y="3701706"/>
            <a:ext cx="1138656" cy="1191617"/>
          </a:xfrm>
          <a:prstGeom prst="rect">
            <a:avLst/>
          </a:prstGeom>
        </p:spPr>
      </p:pic>
      <p:sp>
        <p:nvSpPr>
          <p:cNvPr id="10" name="TextBox 9">
            <a:extLst>
              <a:ext uri="{FF2B5EF4-FFF2-40B4-BE49-F238E27FC236}">
                <a16:creationId xmlns:a16="http://schemas.microsoft.com/office/drawing/2014/main" id="{D08D8AAB-BA6D-4775-A07A-3C31822D357B}"/>
              </a:ext>
            </a:extLst>
          </p:cNvPr>
          <p:cNvSpPr txBox="1"/>
          <p:nvPr/>
        </p:nvSpPr>
        <p:spPr>
          <a:xfrm>
            <a:off x="2662000" y="4926656"/>
            <a:ext cx="773289"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GB" sz="1100" b="1" dirty="0">
                <a:gradFill>
                  <a:gsLst>
                    <a:gs pos="2917">
                      <a:srgbClr val="000000"/>
                    </a:gs>
                    <a:gs pos="30000">
                      <a:srgbClr val="000000"/>
                    </a:gs>
                  </a:gsLst>
                  <a:lin ang="5400000" scaled="0"/>
                </a:gradFill>
                <a:latin typeface="Segoe UI"/>
              </a:rPr>
              <a:t>Portal</a:t>
            </a:r>
          </a:p>
        </p:txBody>
      </p:sp>
      <p:sp>
        <p:nvSpPr>
          <p:cNvPr id="21" name="TextBox 20">
            <a:extLst>
              <a:ext uri="{FF2B5EF4-FFF2-40B4-BE49-F238E27FC236}">
                <a16:creationId xmlns:a16="http://schemas.microsoft.com/office/drawing/2014/main" id="{156C503D-9317-4396-8280-E01F3FD50644}"/>
              </a:ext>
            </a:extLst>
          </p:cNvPr>
          <p:cNvSpPr txBox="1"/>
          <p:nvPr/>
        </p:nvSpPr>
        <p:spPr>
          <a:xfrm>
            <a:off x="5726438" y="4919252"/>
            <a:ext cx="739124"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Bicep</a:t>
            </a:r>
            <a:endParaRPr kumimoji="0" lang="en-GB" sz="11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2" name="TextBox 21">
            <a:extLst>
              <a:ext uri="{FF2B5EF4-FFF2-40B4-BE49-F238E27FC236}">
                <a16:creationId xmlns:a16="http://schemas.microsoft.com/office/drawing/2014/main" id="{F9CBB9EB-84F3-4BD0-829A-5625956385B7}"/>
              </a:ext>
            </a:extLst>
          </p:cNvPr>
          <p:cNvSpPr txBox="1"/>
          <p:nvPr/>
        </p:nvSpPr>
        <p:spPr>
          <a:xfrm>
            <a:off x="8553168" y="4893323"/>
            <a:ext cx="1064352"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Terraform</a:t>
            </a:r>
          </a:p>
        </p:txBody>
      </p:sp>
      <p:sp>
        <p:nvSpPr>
          <p:cNvPr id="6" name="TextBox 5">
            <a:extLst>
              <a:ext uri="{FF2B5EF4-FFF2-40B4-BE49-F238E27FC236}">
                <a16:creationId xmlns:a16="http://schemas.microsoft.com/office/drawing/2014/main" id="{A7241D51-95BF-3382-C340-E13F793D96BC}"/>
              </a:ext>
            </a:extLst>
          </p:cNvPr>
          <p:cNvSpPr txBox="1"/>
          <p:nvPr/>
        </p:nvSpPr>
        <p:spPr>
          <a:xfrm>
            <a:off x="455995" y="1220498"/>
            <a:ext cx="9394587" cy="1092607"/>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chemeClr val="tx2"/>
                </a:solidFill>
                <a:latin typeface="Segoe UI Semibold" panose="020B0702040204020203" pitchFamily="34" charset="0"/>
                <a:cs typeface="Segoe UI Semibold" panose="020B0702040204020203" pitchFamily="34" charset="0"/>
                <a:hlinkClick r:id="rId6"/>
              </a:rPr>
              <a:t>Landing zone implementation options</a:t>
            </a:r>
            <a:endParaRPr lang="en-US" sz="28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8391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Demo: ALZ Accelerator Deployment</a:t>
            </a:r>
            <a:endParaRPr lang="en-US" sz="4000" dirty="0">
              <a:solidFill>
                <a:schemeClr val="tx2"/>
              </a:solidFill>
            </a:endParaRPr>
          </a:p>
        </p:txBody>
      </p:sp>
    </p:spTree>
    <p:extLst>
      <p:ext uri="{BB962C8B-B14F-4D97-AF65-F5344CB8AC3E}">
        <p14:creationId xmlns:p14="http://schemas.microsoft.com/office/powerpoint/2010/main" val="391127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Design Areas</a:t>
            </a:r>
            <a:endParaRPr lang="en-US" sz="4000" dirty="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8085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4821034" y="4759006"/>
            <a:ext cx="6406689" cy="1378534"/>
          </a:xfrm>
          <a:prstGeom prst="rect">
            <a:avLst/>
          </a:prstGeom>
        </p:spPr>
        <p:txBody>
          <a:bodyPr wrap="square" anchor="ctr">
            <a:noAutofit/>
          </a:bodyPr>
          <a:lstStyle/>
          <a:p>
            <a:r>
              <a:rPr lang="en-US" sz="1600" dirty="0">
                <a:solidFill>
                  <a:schemeClr val="tx1"/>
                </a:solidFill>
                <a:latin typeface="+mn-lt"/>
              </a:rPr>
              <a:t>Proper tenant creation, enrollment, and billing setup are important early steps.</a:t>
            </a:r>
            <a:endParaRPr lang="en-GB" sz="1600" dirty="0">
              <a:solidFill>
                <a:schemeClr val="tx1"/>
              </a:solidFill>
              <a:latin typeface="+mn-lt"/>
            </a:endParaRPr>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dirty="0"/>
              <a:t>Azure billing &amp; </a:t>
            </a:r>
          </a:p>
          <a:p>
            <a:r>
              <a:rPr lang="en-GB" dirty="0"/>
              <a:t>AAD Tenant</a:t>
            </a:r>
            <a:br>
              <a:rPr lang="en-GB" dirty="0"/>
            </a:br>
            <a:endParaRPr lang="en-GB"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2F1506D7-DF19-3B23-7A40-9BCD0EC55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1034" y="772001"/>
            <a:ext cx="3069641" cy="398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258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nchor="t"/>
          <a:lstStyle/>
          <a:p>
            <a:r>
              <a:rPr lang="en-GB" dirty="0"/>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5060120" y="1506564"/>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6357384" y="1421767"/>
            <a:ext cx="5121919" cy="166175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C3251F4D-20A5-87C6-0DE4-E631C9A942AC}"/>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Identity and access management is a primary security boundary in the public cloud. It's the foundation for any secure and fully compliant architecture.</a:t>
            </a: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a:t>Microsoft Cloud Adoption Framework for </a:t>
            </a:r>
            <a:r>
              <a:rPr lang="en-US" sz="3600">
                <a:solidFill>
                  <a:schemeClr val="tx2"/>
                </a:solidFill>
              </a:rPr>
              <a:t>Azure</a:t>
            </a:r>
            <a:endParaRPr lang="en-IN" sz="3600">
              <a:solidFill>
                <a:schemeClr val="tx2"/>
              </a:solidFill>
            </a:endParaRPr>
          </a:p>
        </p:txBody>
      </p:sp>
      <p:sp>
        <p:nvSpPr>
          <p:cNvPr id="56" name="Rectangle: Rounded Corners 82" descr="Define strategy&#10;Understand motivations&#10;Business outcomes&#10;Business justification&#10;Prioritize project&#10;">
            <a:extLst>
              <a:ext uri="{FF2B5EF4-FFF2-40B4-BE49-F238E27FC236}">
                <a16:creationId xmlns:a16="http://schemas.microsoft.com/office/drawing/2014/main" id="{86DC19F6-B012-4D2A-8C37-363BBBC54494}"/>
              </a:ext>
              <a:ext uri="{C183D7F6-B498-43B3-948B-1728B52AA6E4}">
                <adec:decorative xmlns:adec="http://schemas.microsoft.com/office/drawing/2017/decorative" val="0"/>
              </a:ext>
            </a:extLst>
          </p:cNvPr>
          <p:cNvSpPr/>
          <p:nvPr/>
        </p:nvSpPr>
        <p:spPr>
          <a:xfrm>
            <a:off x="392164"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outcomes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70" name="Straight Arrow Connector 69">
            <a:extLst>
              <a:ext uri="{FF2B5EF4-FFF2-40B4-BE49-F238E27FC236}">
                <a16:creationId xmlns:a16="http://schemas.microsoft.com/office/drawing/2014/main" id="{9E9C0D5A-E87F-4FD9-95CB-A7E4140F43D7}"/>
              </a:ext>
              <a:ext uri="{C183D7F6-B498-43B3-948B-1728B52AA6E4}">
                <adec:decorative xmlns:adec="http://schemas.microsoft.com/office/drawing/2017/decorative" val="1"/>
              </a:ext>
            </a:extLst>
          </p:cNvPr>
          <p:cNvCxnSpPr>
            <a:cxnSpLocks/>
          </p:cNvCxnSpPr>
          <p:nvPr/>
        </p:nvCxnSpPr>
        <p:spPr>
          <a:xfrm>
            <a:off x="2671962" y="3123999"/>
            <a:ext cx="477129"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Rounded Corners 75" descr="Plan&#10;Digital estate&#10;Initial organization alignment&#10;Skills readiness plan&#10;Cloud adoption plan">
            <a:extLst>
              <a:ext uri="{FF2B5EF4-FFF2-40B4-BE49-F238E27FC236}">
                <a16:creationId xmlns:a16="http://schemas.microsoft.com/office/drawing/2014/main" id="{7A641BB3-13AF-4560-85A0-6138BAC29024}"/>
              </a:ext>
              <a:ext uri="{C183D7F6-B498-43B3-948B-1728B52AA6E4}">
                <adec:decorative xmlns:adec="http://schemas.microsoft.com/office/drawing/2017/decorative" val="0"/>
              </a:ext>
            </a:extLst>
          </p:cNvPr>
          <p:cNvSpPr/>
          <p:nvPr/>
        </p:nvSpPr>
        <p:spPr>
          <a:xfrm>
            <a:off x="3155990" y="1891631"/>
            <a:ext cx="2435953"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cxnSp>
        <p:nvCxnSpPr>
          <p:cNvPr id="71" name="Straight Arrow Connector 70">
            <a:extLst>
              <a:ext uri="{FF2B5EF4-FFF2-40B4-BE49-F238E27FC236}">
                <a16:creationId xmlns:a16="http://schemas.microsoft.com/office/drawing/2014/main" id="{9C2BA960-7738-4DAF-925D-445F96314D80}"/>
              </a:ext>
              <a:ext uri="{C183D7F6-B498-43B3-948B-1728B52AA6E4}">
                <adec:decorative xmlns:adec="http://schemas.microsoft.com/office/drawing/2017/decorative" val="1"/>
              </a:ext>
            </a:extLst>
          </p:cNvPr>
          <p:cNvCxnSpPr>
            <a:cxnSpLocks/>
          </p:cNvCxnSpPr>
          <p:nvPr/>
        </p:nvCxnSpPr>
        <p:spPr>
          <a:xfrm>
            <a:off x="5435789" y="3123999"/>
            <a:ext cx="468771"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7" name="Rectangle: Rounded Corners 73" descr="Ready&#10;Azure setup guide&#10;First landing zone&#10;Expand the landing zone&#10;Best practice validation">
            <a:extLst>
              <a:ext uri="{FF2B5EF4-FFF2-40B4-BE49-F238E27FC236}">
                <a16:creationId xmlns:a16="http://schemas.microsoft.com/office/drawing/2014/main" id="{9052B9A6-F550-4FD4-B4B1-3D5F1617A22A}"/>
              </a:ext>
              <a:ext uri="{C183D7F6-B498-43B3-948B-1728B52AA6E4}">
                <adec:decorative xmlns:adec="http://schemas.microsoft.com/office/drawing/2017/decorative" val="0"/>
              </a:ext>
            </a:extLst>
          </p:cNvPr>
          <p:cNvSpPr/>
          <p:nvPr/>
        </p:nvSpPr>
        <p:spPr>
          <a:xfrm>
            <a:off x="5898093" y="1891631"/>
            <a:ext cx="2279799" cy="2464740"/>
          </a:xfrm>
          <a:prstGeom prst="rect">
            <a:avLst/>
          </a:prstGeom>
          <a:solidFill>
            <a:srgbClr val="EBEBEB"/>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Best practice validation</a:t>
            </a:r>
          </a:p>
        </p:txBody>
      </p:sp>
      <p:cxnSp>
        <p:nvCxnSpPr>
          <p:cNvPr id="72" name="Straight Arrow Connector 71">
            <a:extLst>
              <a:ext uri="{FF2B5EF4-FFF2-40B4-BE49-F238E27FC236}">
                <a16:creationId xmlns:a16="http://schemas.microsoft.com/office/drawing/2014/main" id="{1306C960-4EE9-4AF3-9D93-B16C8F0CB351}"/>
              </a:ext>
              <a:ext uri="{C183D7F6-B498-43B3-948B-1728B52AA6E4}">
                <adec:decorative xmlns:adec="http://schemas.microsoft.com/office/drawing/2017/decorative" val="1"/>
              </a:ext>
            </a:extLst>
          </p:cNvPr>
          <p:cNvCxnSpPr>
            <a:cxnSpLocks/>
          </p:cNvCxnSpPr>
          <p:nvPr/>
        </p:nvCxnSpPr>
        <p:spPr>
          <a:xfrm flipV="1">
            <a:off x="8177892" y="2921310"/>
            <a:ext cx="457135" cy="202691"/>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D17AE-D9CF-489D-A98F-732CFDD37A47}"/>
              </a:ext>
              <a:ext uri="{C183D7F6-B498-43B3-948B-1728B52AA6E4}">
                <adec:decorative xmlns:adec="http://schemas.microsoft.com/office/drawing/2017/decorative" val="1"/>
              </a:ext>
            </a:extLst>
          </p:cNvPr>
          <p:cNvCxnSpPr>
            <a:cxnSpLocks/>
          </p:cNvCxnSpPr>
          <p:nvPr/>
        </p:nvCxnSpPr>
        <p:spPr>
          <a:xfrm>
            <a:off x="8177892" y="3124002"/>
            <a:ext cx="457135" cy="295738"/>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Rounded Corners 72" descr="Adopt&#10;Migrate&#10;First workload migration&#10;Expanded scenarios&#10;Best practice validation&#10;Process improvements&#10;Innovate&#10;Innovation guide&#10;Expanded scenarios&#10;Best practice validation&#10;Process improvements&#10;">
            <a:extLst>
              <a:ext uri="{FF2B5EF4-FFF2-40B4-BE49-F238E27FC236}">
                <a16:creationId xmlns:a16="http://schemas.microsoft.com/office/drawing/2014/main" id="{75FF3E05-0E6D-4B96-B89B-1AF133C23C40}"/>
              </a:ext>
              <a:ext uri="{C183D7F6-B498-43B3-948B-1728B52AA6E4}">
                <adec:decorative xmlns:adec="http://schemas.microsoft.com/office/drawing/2017/decorative" val="0"/>
              </a:ext>
            </a:extLst>
          </p:cNvPr>
          <p:cNvSpPr/>
          <p:nvPr/>
        </p:nvSpPr>
        <p:spPr>
          <a:xfrm>
            <a:off x="8633753"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p:txBody>
      </p:sp>
      <p:sp>
        <p:nvSpPr>
          <p:cNvPr id="59" name="Rectangle: Rounded Corners 85" descr="Box spanning Govern and Manage">
            <a:extLst>
              <a:ext uri="{FF2B5EF4-FFF2-40B4-BE49-F238E27FC236}">
                <a16:creationId xmlns:a16="http://schemas.microsoft.com/office/drawing/2014/main" id="{52F4BCC8-4517-42D2-B481-CD21E37B6D05}"/>
              </a:ext>
              <a:ext uri="{C183D7F6-B498-43B3-948B-1728B52AA6E4}">
                <adec:decorative xmlns:adec="http://schemas.microsoft.com/office/drawing/2017/decorative" val="0"/>
              </a:ext>
            </a:extLst>
          </p:cNvPr>
          <p:cNvSpPr/>
          <p:nvPr/>
        </p:nvSpPr>
        <p:spPr>
          <a:xfrm>
            <a:off x="4341687" y="4780260"/>
            <a:ext cx="5429893" cy="1898327"/>
          </a:xfrm>
          <a:prstGeom prst="roundRect">
            <a:avLst>
              <a:gd name="adj" fmla="val 0"/>
            </a:avLst>
          </a:prstGeom>
          <a:solidFill>
            <a:schemeClr val="bg1"/>
          </a:solid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535" y="1528830"/>
            <a:ext cx="8326908" cy="3128448"/>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767" y="5723651"/>
            <a:ext cx="8160275"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Rounded Corners 89" descr="Govern&#10;Methodology&#10;Benchmark initial best practice&#10;Governance maturity&#10;">
            <a:extLst>
              <a:ext uri="{FF2B5EF4-FFF2-40B4-BE49-F238E27FC236}">
                <a16:creationId xmlns:a16="http://schemas.microsoft.com/office/drawing/2014/main" id="{EA773F6A-46ED-4788-9B25-722D327F3D60}"/>
              </a:ext>
              <a:ext uri="{C183D7F6-B498-43B3-948B-1728B52AA6E4}">
                <adec:decorative xmlns:adec="http://schemas.microsoft.com/office/drawing/2017/decorative" val="0"/>
              </a:ext>
            </a:extLst>
          </p:cNvPr>
          <p:cNvSpPr/>
          <p:nvPr/>
        </p:nvSpPr>
        <p:spPr>
          <a:xfrm>
            <a:off x="4593004" y="503682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Benchmark initial best practice</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sp>
        <p:nvSpPr>
          <p:cNvPr id="74" name="Rectangle: Rounded Corners 31" descr="Manage&#10;Business commitments&#10;Operations baseline&#10;Operations maturity">
            <a:extLst>
              <a:ext uri="{FF2B5EF4-FFF2-40B4-BE49-F238E27FC236}">
                <a16:creationId xmlns:a16="http://schemas.microsoft.com/office/drawing/2014/main" id="{27B4F357-5C8B-4DD4-834C-F7C87E034D6B}"/>
              </a:ext>
              <a:ext uri="{C183D7F6-B498-43B3-948B-1728B52AA6E4}">
                <adec:decorative xmlns:adec="http://schemas.microsoft.com/office/drawing/2017/decorative" val="0"/>
              </a:ext>
            </a:extLst>
          </p:cNvPr>
          <p:cNvSpPr/>
          <p:nvPr/>
        </p:nvSpPr>
        <p:spPr>
          <a:xfrm>
            <a:off x="7210941" y="505238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val="1"/>
              </a:ext>
            </a:extLst>
          </p:cNvPr>
          <p:cNvSpPr/>
          <p:nvPr/>
        </p:nvSpPr>
        <p:spPr bwMode="auto">
          <a:xfrm>
            <a:off x="8886800"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FFFBD697-7F6A-4F87-8D99-96B900ADD003}"/>
              </a:ext>
              <a:ext uri="{C183D7F6-B498-43B3-948B-1728B52AA6E4}">
                <adec:decorative xmlns:adec="http://schemas.microsoft.com/office/drawing/2017/decorative" val="1"/>
              </a:ext>
            </a:extLst>
          </p:cNvPr>
          <p:cNvGrpSpPr/>
          <p:nvPr/>
        </p:nvGrpSpPr>
        <p:grpSpPr>
          <a:xfrm>
            <a:off x="9111572" y="5068030"/>
            <a:ext cx="388802" cy="388794"/>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val="1"/>
              </a:ext>
            </a:extLst>
          </p:cNvPr>
          <p:cNvSpPr/>
          <p:nvPr/>
        </p:nvSpPr>
        <p:spPr bwMode="auto">
          <a:xfrm>
            <a:off x="6271229"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0790F9F-0AAE-4366-A831-25862955F1CB}"/>
              </a:ext>
              <a:ext uri="{C183D7F6-B498-43B3-948B-1728B52AA6E4}">
                <adec:decorative xmlns:adec="http://schemas.microsoft.com/office/drawing/2017/decorative" val="1"/>
              </a:ext>
            </a:extLst>
          </p:cNvPr>
          <p:cNvGrpSpPr/>
          <p:nvPr/>
        </p:nvGrpSpPr>
        <p:grpSpPr>
          <a:xfrm>
            <a:off x="6449551" y="5005953"/>
            <a:ext cx="439637" cy="447995"/>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143385" rIns="179232" bIns="143385" numCol="1" spcCol="0" rtlCol="0" fromWordArt="0" anchor="t" anchorCtr="0" forceAA="0" compatLnSpc="1">
              <a:prstTxWarp prst="textNoShape">
                <a:avLst/>
              </a:prstTxWarp>
              <a:noAutofit/>
            </a:bodyPr>
            <a:lstStyle/>
            <a:p>
              <a:pPr marL="0" marR="0" lvl="0" indent="0" algn="l" defTabSz="91376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0CD16DB-B0C3-4757-B2C2-B19BD2EE6B8A}"/>
              </a:ext>
            </a:extLst>
          </p:cNvPr>
          <p:cNvSpPr txBox="1"/>
          <p:nvPr/>
        </p:nvSpPr>
        <p:spPr>
          <a:xfrm>
            <a:off x="240799" y="6235514"/>
            <a:ext cx="3256571" cy="48929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hlinkClick r:id="rId3"/>
              </a:rPr>
              <a:t>https://aka.ms/adopt/overview</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val="1"/>
              </a:ext>
            </a:extLst>
          </p:cNvPr>
          <p:cNvSpPr/>
          <p:nvPr/>
        </p:nvSpPr>
        <p:spPr bwMode="auto">
          <a:xfrm>
            <a:off x="4771881"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9614753-A669-41BF-A6D1-6114E19BC598}"/>
              </a:ext>
              <a:ext uri="{C183D7F6-B498-43B3-948B-1728B52AA6E4}">
                <adec:decorative xmlns:adec="http://schemas.microsoft.com/office/drawing/2017/decorative" val="1"/>
              </a:ext>
            </a:extLst>
          </p:cNvPr>
          <p:cNvGrpSpPr/>
          <p:nvPr/>
        </p:nvGrpSpPr>
        <p:grpSpPr>
          <a:xfrm>
            <a:off x="4970338" y="1886922"/>
            <a:ext cx="337882" cy="418785"/>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EBEBEB"/>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a:extLst>
              <a:ext uri="{FF2B5EF4-FFF2-40B4-BE49-F238E27FC236}">
                <a16:creationId xmlns:a16="http://schemas.microsoft.com/office/drawing/2014/main" id="{7D0ED906-0635-4AD9-9B4C-2E964C664696}"/>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Rectangle: Rounded Corners 73">
            <a:extLst>
              <a:ext uri="{FF2B5EF4-FFF2-40B4-BE49-F238E27FC236}">
                <a16:creationId xmlns:a16="http://schemas.microsoft.com/office/drawing/2014/main" id="{332F6808-5179-429F-8477-8C6798E7F383}"/>
              </a:ext>
              <a:ext uri="{C183D7F6-B498-43B3-948B-1728B52AA6E4}">
                <adec:decorative xmlns:adec="http://schemas.microsoft.com/office/drawing/2017/decorative" val="1"/>
              </a:ext>
            </a:extLst>
          </p:cNvPr>
          <p:cNvSpPr/>
          <p:nvPr/>
        </p:nvSpPr>
        <p:spPr>
          <a:xfrm>
            <a:off x="5898093" y="1891631"/>
            <a:ext cx="2279799" cy="2464740"/>
          </a:xfrm>
          <a:prstGeom prst="rect">
            <a:avLst/>
          </a:prstGeom>
          <a:solidFill>
            <a:srgbClr val="3C3C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148" name="Oval 147">
            <a:extLst>
              <a:ext uri="{FF2B5EF4-FFF2-40B4-BE49-F238E27FC236}">
                <a16:creationId xmlns:a16="http://schemas.microsoft.com/office/drawing/2014/main" id="{AA0FB972-11E9-42FF-A0BD-DBE51305BE83}"/>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3C3C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152">
            <a:extLst>
              <a:ext uri="{FF2B5EF4-FFF2-40B4-BE49-F238E27FC236}">
                <a16:creationId xmlns:a16="http://schemas.microsoft.com/office/drawing/2014/main" id="{B9C57D4B-3587-4010-86B4-143E47947D3D}"/>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50" name="AutoShape 151">
              <a:extLst>
                <a:ext uri="{FF2B5EF4-FFF2-40B4-BE49-F238E27FC236}">
                  <a16:creationId xmlns:a16="http://schemas.microsoft.com/office/drawing/2014/main" id="{4601E823-2074-455E-8EBD-9F707008FBB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153">
              <a:extLst>
                <a:ext uri="{FF2B5EF4-FFF2-40B4-BE49-F238E27FC236}">
                  <a16:creationId xmlns:a16="http://schemas.microsoft.com/office/drawing/2014/main" id="{E7F1EB6E-4928-4B92-A8B4-5964D9C872C6}"/>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154">
              <a:extLst>
                <a:ext uri="{FF2B5EF4-FFF2-40B4-BE49-F238E27FC236}">
                  <a16:creationId xmlns:a16="http://schemas.microsoft.com/office/drawing/2014/main" id="{09CFCFDB-9C6E-4AFE-8CA5-7840F96D7FD6}"/>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55">
              <a:extLst>
                <a:ext uri="{FF2B5EF4-FFF2-40B4-BE49-F238E27FC236}">
                  <a16:creationId xmlns:a16="http://schemas.microsoft.com/office/drawing/2014/main" id="{204380B6-806C-40BA-82E1-96915E4FFE4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56">
              <a:extLst>
                <a:ext uri="{FF2B5EF4-FFF2-40B4-BE49-F238E27FC236}">
                  <a16:creationId xmlns:a16="http://schemas.microsoft.com/office/drawing/2014/main" id="{8BB37222-9E7D-45D7-AE53-2E085DCDCF8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157">
              <a:extLst>
                <a:ext uri="{FF2B5EF4-FFF2-40B4-BE49-F238E27FC236}">
                  <a16:creationId xmlns:a16="http://schemas.microsoft.com/office/drawing/2014/main" id="{413B4432-199B-41A6-BB3D-A7471E7836A6}"/>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158">
              <a:extLst>
                <a:ext uri="{FF2B5EF4-FFF2-40B4-BE49-F238E27FC236}">
                  <a16:creationId xmlns:a16="http://schemas.microsoft.com/office/drawing/2014/main" id="{0D195E21-A60D-4925-BC38-0D65BEC7C58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59">
              <a:extLst>
                <a:ext uri="{FF2B5EF4-FFF2-40B4-BE49-F238E27FC236}">
                  <a16:creationId xmlns:a16="http://schemas.microsoft.com/office/drawing/2014/main" id="{5A9EEA8C-EB31-42A1-990A-04C492AE3F75}"/>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60">
              <a:extLst>
                <a:ext uri="{FF2B5EF4-FFF2-40B4-BE49-F238E27FC236}">
                  <a16:creationId xmlns:a16="http://schemas.microsoft.com/office/drawing/2014/main" id="{EB698A22-CE5C-4932-B0E6-9A4C7BBEC71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161">
              <a:extLst>
                <a:ext uri="{FF2B5EF4-FFF2-40B4-BE49-F238E27FC236}">
                  <a16:creationId xmlns:a16="http://schemas.microsoft.com/office/drawing/2014/main" id="{D46026E4-7F53-4D18-8800-E1F2ED2F949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62">
              <a:extLst>
                <a:ext uri="{FF2B5EF4-FFF2-40B4-BE49-F238E27FC236}">
                  <a16:creationId xmlns:a16="http://schemas.microsoft.com/office/drawing/2014/main" id="{94F7E964-77C0-4A02-A8B0-07AF264D197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val="1"/>
              </a:ext>
            </a:extLst>
          </p:cNvPr>
          <p:cNvSpPr/>
          <p:nvPr/>
        </p:nvSpPr>
        <p:spPr bwMode="auto">
          <a:xfrm>
            <a:off x="10294524"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a:extLst>
              <a:ext uri="{FF2B5EF4-FFF2-40B4-BE49-F238E27FC236}">
                <a16:creationId xmlns:a16="http://schemas.microsoft.com/office/drawing/2014/main" id="{339CB6D6-8B65-4E27-977D-D715E5375C79}"/>
              </a:ext>
              <a:ext uri="{C183D7F6-B498-43B3-948B-1728B52AA6E4}">
                <adec:decorative xmlns:adec="http://schemas.microsoft.com/office/drawing/2017/decorative" val="1"/>
              </a:ext>
            </a:extLst>
          </p:cNvPr>
          <p:cNvGrpSpPr/>
          <p:nvPr/>
        </p:nvGrpSpPr>
        <p:grpSpPr>
          <a:xfrm>
            <a:off x="10506526" y="1880977"/>
            <a:ext cx="406517" cy="424729"/>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val="1"/>
              </a:ext>
            </a:extLst>
          </p:cNvPr>
          <p:cNvSpPr/>
          <p:nvPr/>
        </p:nvSpPr>
        <p:spPr bwMode="auto">
          <a:xfrm>
            <a:off x="2010558"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val="1"/>
              </a:ext>
            </a:extLst>
          </p:cNvPr>
          <p:cNvGrpSpPr/>
          <p:nvPr/>
        </p:nvGrpSpPr>
        <p:grpSpPr>
          <a:xfrm>
            <a:off x="2102865" y="1910260"/>
            <a:ext cx="539391" cy="378298"/>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0149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148"/>
                                        </p:tgtEl>
                                        <p:attrNameLst>
                                          <p:attrName>style.visibility</p:attrName>
                                        </p:attrNameLst>
                                      </p:cBhvr>
                                      <p:to>
                                        <p:strVal val="visible"/>
                                      </p:to>
                                    </p:set>
                                    <p:animEffect transition="in" filter="fade">
                                      <p:cBhvr>
                                        <p:cTn id="94" dur="250"/>
                                        <p:tgtEl>
                                          <p:spTgt spid="148"/>
                                        </p:tgtEl>
                                      </p:cBhvr>
                                    </p:animEffect>
                                  </p:childTnLst>
                                </p:cTn>
                              </p:par>
                              <p:par>
                                <p:cTn id="95" presetID="10" presetClass="entr" presetSubtype="0" fill="hold" nodeType="withEffect">
                                  <p:stCondLst>
                                    <p:cond delay="0"/>
                                  </p:stCondLst>
                                  <p:childTnLst>
                                    <p:set>
                                      <p:cBhvr>
                                        <p:cTn id="96" dur="1" fill="hold">
                                          <p:stCondLst>
                                            <p:cond delay="0"/>
                                          </p:stCondLst>
                                        </p:cTn>
                                        <p:tgtEl>
                                          <p:spTgt spid="149"/>
                                        </p:tgtEl>
                                        <p:attrNameLst>
                                          <p:attrName>style.visibility</p:attrName>
                                        </p:attrNameLst>
                                      </p:cBhvr>
                                      <p:to>
                                        <p:strVal val="visible"/>
                                      </p:to>
                                    </p:set>
                                    <p:animEffect transition="in" filter="fade">
                                      <p:cBhvr>
                                        <p:cTn id="97" dur="250"/>
                                        <p:tgtEl>
                                          <p:spTgt spid="1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47"/>
                                        </p:tgtEl>
                                        <p:attrNameLst>
                                          <p:attrName>style.visibility</p:attrName>
                                        </p:attrNameLst>
                                      </p:cBhvr>
                                      <p:to>
                                        <p:strVal val="visible"/>
                                      </p:to>
                                    </p:set>
                                    <p:animEffect transition="in" filter="fade">
                                      <p:cBhvr>
                                        <p:cTn id="100" dur="250"/>
                                        <p:tgtEl>
                                          <p:spTgt spid="147"/>
                                        </p:tgtEl>
                                      </p:cBhvr>
                                    </p:animEffect>
                                  </p:childTnLst>
                                </p:cTn>
                              </p:par>
                            </p:childTnLst>
                          </p:cTn>
                        </p:par>
                        <p:par>
                          <p:cTn id="101" fill="hold">
                            <p:stCondLst>
                              <p:cond delay="6250"/>
                            </p:stCondLst>
                            <p:childTnLst>
                              <p:par>
                                <p:cTn id="102" presetID="10" presetClass="entr" presetSubtype="0" fill="hold" grpId="0" nodeType="after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fade">
                                      <p:cBhvr>
                                        <p:cTn id="10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9" grpId="0" animBg="1"/>
      <p:bldP spid="47" grpId="0" animBg="1"/>
      <p:bldP spid="46" grpId="0" animBg="1"/>
      <p:bldP spid="59" grpId="0" animBg="1"/>
      <p:bldP spid="51" grpId="0" animBg="1"/>
      <p:bldP spid="63" grpId="0" animBg="1"/>
      <p:bldP spid="74" grpId="0" animBg="1"/>
      <p:bldP spid="144" grpId="0" animBg="1"/>
      <p:bldP spid="145" grpId="0" animBg="1"/>
      <p:bldP spid="146" grpId="0"/>
      <p:bldP spid="141" grpId="0" animBg="1"/>
      <p:bldP spid="142" grpId="0" animBg="1"/>
      <p:bldP spid="147" grpId="0" animBg="1"/>
      <p:bldP spid="148" grpId="0" animBg="1"/>
      <p:bldP spid="143"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t">
            <a:normAutofit/>
          </a:bodyPr>
          <a:lstStyle/>
          <a:p>
            <a:r>
              <a:rPr lang="en-GB" dirty="0"/>
              <a:t>Network Topology &amp; Connectivity</a:t>
            </a:r>
            <a:br>
              <a:rPr lang="en-GB" dirty="0"/>
            </a:br>
            <a:endParaRPr lang="en-GB" dirty="0"/>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107" y="994893"/>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4881242" y="895277"/>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9C1FF5EA-82B2-E646-FC34-50F739E75CA6}"/>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Networking and connectivity decisions are an equally important foundational aspect of any cloud architecture.</a:t>
            </a:r>
          </a:p>
        </p:txBody>
      </p:sp>
    </p:spTree>
    <p:extLst>
      <p:ext uri="{BB962C8B-B14F-4D97-AF65-F5344CB8AC3E}">
        <p14:creationId xmlns:p14="http://schemas.microsoft.com/office/powerpoint/2010/main" val="3275227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t">
            <a:normAutofit/>
          </a:bodyPr>
          <a:lstStyle/>
          <a:p>
            <a:r>
              <a:rPr lang="en-GB" dirty="0"/>
              <a:t>Resource</a:t>
            </a:r>
            <a:br>
              <a:rPr lang="en-GB" dirty="0"/>
            </a:br>
            <a:r>
              <a:rPr lang="en-GB" dirty="0"/>
              <a:t>Organization</a:t>
            </a:r>
            <a:br>
              <a:rPr lang="en-GB" dirty="0"/>
            </a:br>
            <a:endParaRPr lang="en-GB" dirty="0"/>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D2FACCBD-FBFE-17DF-AF84-9EB30AC53D6B}"/>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As cloud adoption scales, considerations for subscription design and management group hierarchy have an impact on governance, operations management, and adoption patterns.</a:t>
            </a:r>
          </a:p>
        </p:txBody>
      </p:sp>
    </p:spTree>
    <p:extLst>
      <p:ext uri="{BB962C8B-B14F-4D97-AF65-F5344CB8AC3E}">
        <p14:creationId xmlns:p14="http://schemas.microsoft.com/office/powerpoint/2010/main" val="31008991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84172" y="820879"/>
            <a:ext cx="2750073" cy="2839636"/>
          </a:xfrm>
          <a:prstGeom prst="rect">
            <a:avLst/>
          </a:prstGeom>
        </p:spPr>
        <p:txBody>
          <a:bodyPr wrap="square" anchor="t">
            <a:normAutofit/>
          </a:bodyPr>
          <a:lstStyle/>
          <a:p>
            <a:r>
              <a:rPr lang="en-GB" dirty="0"/>
              <a:t>Security</a:t>
            </a:r>
            <a:br>
              <a:rPr lang="en-GB" dirty="0"/>
            </a:br>
            <a:endParaRPr lang="en-GB" dirty="0"/>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40E983CF-F790-1866-7240-3A1C9ECF00C5}"/>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Implement controls and processes to protect your cloud environments.</a:t>
            </a:r>
          </a:p>
        </p:txBody>
      </p:sp>
    </p:spTree>
    <p:extLst>
      <p:ext uri="{BB962C8B-B14F-4D97-AF65-F5344CB8AC3E}">
        <p14:creationId xmlns:p14="http://schemas.microsoft.com/office/powerpoint/2010/main" val="333414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296055" y="1215856"/>
            <a:ext cx="2988295" cy="2839636"/>
          </a:xfrm>
          <a:prstGeom prst="rect">
            <a:avLst/>
          </a:prstGeom>
        </p:spPr>
        <p:txBody>
          <a:bodyPr wrap="square" anchor="t">
            <a:normAutofit/>
          </a:bodyPr>
          <a:lstStyle/>
          <a:p>
            <a:r>
              <a:rPr lang="en-GB" dirty="0"/>
              <a:t>Management</a:t>
            </a:r>
            <a:br>
              <a:rPr lang="en-GB" dirty="0"/>
            </a:br>
            <a:endParaRPr lang="en-GB" dirty="0"/>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A42B8F2-17D5-54C2-D747-7C7AE5A1E35A}"/>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For stable, ongoing operations in the cloud, a management baseline is required to provide visibility, operations compliance, and protect and recover capabilities.</a:t>
            </a:r>
          </a:p>
        </p:txBody>
      </p:sp>
    </p:spTree>
    <p:extLst>
      <p:ext uri="{BB962C8B-B14F-4D97-AF65-F5344CB8AC3E}">
        <p14:creationId xmlns:p14="http://schemas.microsoft.com/office/powerpoint/2010/main" val="24550233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91808" y="971050"/>
            <a:ext cx="2668913" cy="2839636"/>
          </a:xfrm>
          <a:prstGeom prst="rect">
            <a:avLst/>
          </a:prstGeom>
        </p:spPr>
        <p:txBody>
          <a:bodyPr wrap="square" anchor="t">
            <a:normAutofit/>
          </a:bodyPr>
          <a:lstStyle/>
          <a:p>
            <a:r>
              <a:rPr lang="en-GB" dirty="0"/>
              <a:t>Governance</a:t>
            </a:r>
            <a:br>
              <a:rPr lang="en-GB" dirty="0"/>
            </a:br>
            <a:endParaRPr lang="en-GB" dirty="0"/>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1" name="Picture 10">
            <a:extLst>
              <a:ext uri="{FF2B5EF4-FFF2-40B4-BE49-F238E27FC236}">
                <a16:creationId xmlns:a16="http://schemas.microsoft.com/office/drawing/2014/main" id="{0B56B43A-9AE2-93F0-787B-4D0F3097644D}"/>
              </a:ext>
            </a:extLst>
          </p:cNvPr>
          <p:cNvPicPr>
            <a:picLocks noChangeAspect="1"/>
          </p:cNvPicPr>
          <p:nvPr/>
        </p:nvPicPr>
        <p:blipFill>
          <a:blip r:embed="rId5"/>
          <a:stretch>
            <a:fillRect/>
          </a:stretch>
        </p:blipFill>
        <p:spPr>
          <a:xfrm>
            <a:off x="4593501" y="1089790"/>
            <a:ext cx="7342551" cy="2763587"/>
          </a:xfrm>
          <a:prstGeom prst="rect">
            <a:avLst/>
          </a:prstGeom>
        </p:spPr>
      </p:pic>
      <p:sp>
        <p:nvSpPr>
          <p:cNvPr id="3" name="Title 1">
            <a:extLst>
              <a:ext uri="{FF2B5EF4-FFF2-40B4-BE49-F238E27FC236}">
                <a16:creationId xmlns:a16="http://schemas.microsoft.com/office/drawing/2014/main" id="{892B0B54-07B3-6315-316B-19E1DB125278}"/>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Automate auditing and enforcement of governance policies.</a:t>
            </a:r>
          </a:p>
        </p:txBody>
      </p:sp>
    </p:spTree>
    <p:extLst>
      <p:ext uri="{BB962C8B-B14F-4D97-AF65-F5344CB8AC3E}">
        <p14:creationId xmlns:p14="http://schemas.microsoft.com/office/powerpoint/2010/main" val="34266138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t">
            <a:normAutofit/>
          </a:bodyPr>
          <a:lstStyle/>
          <a:p>
            <a:r>
              <a:rPr lang="en-GB" dirty="0"/>
              <a:t>Platform Automation &amp; DevOps</a:t>
            </a:r>
            <a:br>
              <a:rPr lang="en-GB" dirty="0"/>
            </a:br>
            <a:endParaRPr lang="en-GB" dirty="0"/>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1D30BB29-8D83-1A15-F67F-9328F492BB5C}"/>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Align the best tools and templates to deploy your landing zones and supporting resources.</a:t>
            </a: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Demo: Documenting &amp; Assessing ALZ</a:t>
            </a:r>
            <a:endParaRPr lang="en-US" sz="4000" dirty="0">
              <a:solidFill>
                <a:schemeClr val="tx2"/>
              </a:solidFill>
            </a:endParaRPr>
          </a:p>
        </p:txBody>
      </p:sp>
    </p:spTree>
    <p:extLst>
      <p:ext uri="{BB962C8B-B14F-4D97-AF65-F5344CB8AC3E}">
        <p14:creationId xmlns:p14="http://schemas.microsoft.com/office/powerpoint/2010/main" val="1739653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Well-Architected</a:t>
            </a:r>
            <a:endParaRPr lang="en-US" sz="4000" dirty="0">
              <a:solidFill>
                <a:schemeClr val="tx2"/>
              </a:solidFill>
            </a:endParaRPr>
          </a:p>
        </p:txBody>
      </p:sp>
    </p:spTree>
    <p:extLst>
      <p:ext uri="{BB962C8B-B14F-4D97-AF65-F5344CB8AC3E}">
        <p14:creationId xmlns:p14="http://schemas.microsoft.com/office/powerpoint/2010/main" val="3652945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1D172-7FEE-4BDB-BA67-9A2159883989}"/>
              </a:ext>
              <a:ext uri="{C183D7F6-B498-43B3-948B-1728B52AA6E4}">
                <adec:decorative xmlns:adec="http://schemas.microsoft.com/office/drawing/2017/decorative" val="1"/>
              </a:ext>
            </a:extLst>
          </p:cNvPr>
          <p:cNvSpPr/>
          <p:nvPr/>
        </p:nvSpPr>
        <p:spPr bwMode="auto">
          <a:xfrm>
            <a:off x="1386348" y="2281272"/>
            <a:ext cx="9419303" cy="2438845"/>
          </a:xfrm>
          <a:prstGeom prst="rect">
            <a:avLst/>
          </a:prstGeom>
          <a:solidFill>
            <a:schemeClr val="accent2">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588263" y="457200"/>
            <a:ext cx="11018520" cy="1231106"/>
          </a:xfrm>
        </p:spPr>
        <p:txBody>
          <a:bodyPr/>
          <a:lstStyle/>
          <a:p>
            <a:pPr algn="ctr"/>
            <a:r>
              <a:rPr lang="en-US" sz="4000"/>
              <a:t>Building well-architected workloads is a </a:t>
            </a:r>
            <a:br>
              <a:rPr lang="en-US" sz="4000"/>
            </a:br>
            <a:r>
              <a:rPr lang="en-US" sz="4000" b="1">
                <a:solidFill>
                  <a:schemeClr val="accent1"/>
                </a:solidFill>
                <a:latin typeface="+mn-lt"/>
              </a:rPr>
              <a:t>shared responsibility</a:t>
            </a:r>
          </a:p>
        </p:txBody>
      </p:sp>
      <p:sp>
        <p:nvSpPr>
          <p:cNvPr id="5" name="TextBox 4">
            <a:extLst>
              <a:ext uri="{FF2B5EF4-FFF2-40B4-BE49-F238E27FC236}">
                <a16:creationId xmlns:a16="http://schemas.microsoft.com/office/drawing/2014/main" id="{E3EBDA00-BACC-49C6-A8D9-0BF9335256CF}"/>
              </a:ext>
            </a:extLst>
          </p:cNvPr>
          <p:cNvSpPr txBox="1"/>
          <p:nvPr/>
        </p:nvSpPr>
        <p:spPr>
          <a:xfrm>
            <a:off x="1546432" y="2384880"/>
            <a:ext cx="1345721" cy="553998"/>
          </a:xfrm>
          <a:prstGeom prst="rect">
            <a:avLst/>
          </a:prstGeom>
          <a:noFill/>
        </p:spPr>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Scope of</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a:ea typeface="+mn-ea"/>
                <a:cs typeface="+mn-cs"/>
              </a:rPr>
              <a:t>Well-Architected </a:t>
            </a:r>
            <a:br>
              <a:rPr kumimoji="0" lang="en-US" sz="1200" b="1" i="0" u="none" strike="noStrike" kern="1200" cap="none" spc="0" normalizeH="0" baseline="0" noProof="0">
                <a:ln>
                  <a:noFill/>
                </a:ln>
                <a:solidFill>
                  <a:srgbClr val="50E6FF"/>
                </a:solidFill>
                <a:effectLst/>
                <a:uLnTx/>
                <a:uFillTx/>
                <a:latin typeface="Segoe UI"/>
                <a:ea typeface="+mn-ea"/>
                <a:cs typeface="+mn-cs"/>
              </a:rPr>
            </a:br>
            <a:r>
              <a:rPr kumimoji="0" lang="en-US" sz="1200" b="1" i="0" u="none" strike="noStrike" kern="1200" cap="none" spc="0" normalizeH="0" baseline="0" noProof="0">
                <a:ln>
                  <a:noFill/>
                </a:ln>
                <a:solidFill>
                  <a:srgbClr val="50E6FF"/>
                </a:solidFill>
                <a:effectLst/>
                <a:uLnTx/>
                <a:uFillTx/>
                <a:latin typeface="Segoe UI"/>
                <a:ea typeface="+mn-ea"/>
                <a:cs typeface="+mn-cs"/>
              </a:rPr>
              <a:t>Assessments</a:t>
            </a:r>
            <a:endParaRPr kumimoji="0" lang="en-US" sz="1200" b="1" i="0" u="none" strike="noStrike" kern="1200" cap="none" spc="0" normalizeH="0" baseline="0" noProof="0">
              <a:ln>
                <a:noFill/>
              </a:ln>
              <a:solidFill>
                <a:srgbClr val="50E6FF"/>
              </a:solidFill>
              <a:effectLst/>
              <a:uLnTx/>
              <a:uFillTx/>
              <a:latin typeface="Segoe UI"/>
              <a:ea typeface="+mn-ea"/>
              <a:cs typeface="Segoe UI"/>
            </a:endParaRPr>
          </a:p>
        </p:txBody>
      </p:sp>
      <p:sp>
        <p:nvSpPr>
          <p:cNvPr id="6" name="Rectangle 5">
            <a:extLst>
              <a:ext uri="{FF2B5EF4-FFF2-40B4-BE49-F238E27FC236}">
                <a16:creationId xmlns:a16="http://schemas.microsoft.com/office/drawing/2014/main" id="{66C2F490-0FCA-49BD-8DDC-1E138D9A478E}"/>
              </a:ext>
            </a:extLst>
          </p:cNvPr>
          <p:cNvSpPr/>
          <p:nvPr/>
        </p:nvSpPr>
        <p:spPr>
          <a:xfrm>
            <a:off x="2985533" y="2543356"/>
            <a:ext cx="6724844"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50E6FF"/>
                </a:solidFill>
                <a:effectLst/>
                <a:uLnTx/>
                <a:uFillTx/>
                <a:latin typeface="Segoe UI Semibold"/>
                <a:ea typeface="+mn-ea"/>
                <a:cs typeface="Calibri" panose="020F0502020204030204" pitchFamily="34" charset="0"/>
              </a:rPr>
              <a:t>Customer application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Customer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app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workload</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built on the Azure platform</a:t>
            </a:r>
          </a:p>
        </p:txBody>
      </p:sp>
      <p:cxnSp>
        <p:nvCxnSpPr>
          <p:cNvPr id="9" name="Straight Connector 8">
            <a:extLst>
              <a:ext uri="{FF2B5EF4-FFF2-40B4-BE49-F238E27FC236}">
                <a16:creationId xmlns:a16="http://schemas.microsoft.com/office/drawing/2014/main" id="{3430A0C9-E3E5-47DB-8098-7BDD333E02E3}"/>
              </a:ext>
              <a:ext uri="{C183D7F6-B498-43B3-948B-1728B52AA6E4}">
                <adec:decorative xmlns:adec="http://schemas.microsoft.com/office/drawing/2017/decorative" val="1"/>
              </a:ext>
            </a:extLst>
          </p:cNvPr>
          <p:cNvCxnSpPr/>
          <p:nvPr/>
        </p:nvCxnSpPr>
        <p:spPr>
          <a:xfrm>
            <a:off x="2741519" y="3247761"/>
            <a:ext cx="6724844"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D4A7C27-B887-45D2-B2F7-1DAEC543BD34}"/>
              </a:ext>
            </a:extLst>
          </p:cNvPr>
          <p:cNvSpPr/>
          <p:nvPr/>
        </p:nvSpPr>
        <p:spPr>
          <a:xfrm>
            <a:off x="1386347" y="3686366"/>
            <a:ext cx="9419303"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50E6FF"/>
                </a:solidFill>
                <a:effectLst/>
                <a:uLnTx/>
                <a:uFillTx/>
                <a:latin typeface="Segoe UI Semibold"/>
                <a:ea typeface="+mn-ea"/>
                <a:cs typeface="Calibri" panose="020F0502020204030204" pitchFamily="34" charset="0"/>
              </a:rPr>
              <a:t>Platform features</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Optional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a customer</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enables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to ensure security, reliability, operability, performance</a:t>
            </a:r>
          </a:p>
        </p:txBody>
      </p:sp>
      <p:cxnSp>
        <p:nvCxnSpPr>
          <p:cNvPr id="14" name="Straight Connector 13">
            <a:extLst>
              <a:ext uri="{FF2B5EF4-FFF2-40B4-BE49-F238E27FC236}">
                <a16:creationId xmlns:a16="http://schemas.microsoft.com/office/drawing/2014/main" id="{FD96ABA6-780E-4D44-BB2A-568231D47820}"/>
              </a:ext>
              <a:ext uri="{C183D7F6-B498-43B3-948B-1728B52AA6E4}">
                <adec:decorative xmlns:adec="http://schemas.microsoft.com/office/drawing/2017/decorative" val="1"/>
              </a:ext>
            </a:extLst>
          </p:cNvPr>
          <p:cNvCxnSpPr/>
          <p:nvPr/>
        </p:nvCxnSpPr>
        <p:spPr>
          <a:xfrm>
            <a:off x="1709523" y="4392423"/>
            <a:ext cx="8832788"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351EB48-685D-4A05-8E1E-454A31E89E3F}"/>
              </a:ext>
            </a:extLst>
          </p:cNvPr>
          <p:cNvSpPr/>
          <p:nvPr/>
        </p:nvSpPr>
        <p:spPr>
          <a:xfrm>
            <a:off x="1554458" y="4856857"/>
            <a:ext cx="9300354"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50E6FF"/>
                </a:solidFill>
                <a:effectLst/>
                <a:uLnTx/>
                <a:uFillTx/>
                <a:latin typeface="Segoe UI Semibold"/>
                <a:ea typeface="+mn-ea"/>
                <a:cs typeface="Calibri" panose="020F0502020204030204" pitchFamily="34" charset="0"/>
              </a:rPr>
              <a:t>Platform foundation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Core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built into the Azure platform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how the foundation is designed, operated, and monitored</a:t>
            </a:r>
          </a:p>
        </p:txBody>
      </p:sp>
      <p:cxnSp>
        <p:nvCxnSpPr>
          <p:cNvPr id="20" name="Straight Connector 19">
            <a:extLst>
              <a:ext uri="{FF2B5EF4-FFF2-40B4-BE49-F238E27FC236}">
                <a16:creationId xmlns:a16="http://schemas.microsoft.com/office/drawing/2014/main" id="{1E597D24-2EF5-4588-B02E-C336CEE05803}"/>
              </a:ext>
              <a:ext uri="{C183D7F6-B498-43B3-948B-1728B52AA6E4}">
                <adec:decorative xmlns:adec="http://schemas.microsoft.com/office/drawing/2017/decorative" val="1"/>
              </a:ext>
            </a:extLst>
          </p:cNvPr>
          <p:cNvCxnSpPr>
            <a:cxnSpLocks/>
          </p:cNvCxnSpPr>
          <p:nvPr/>
        </p:nvCxnSpPr>
        <p:spPr>
          <a:xfrm flipV="1">
            <a:off x="1709523" y="5876751"/>
            <a:ext cx="8832788" cy="5210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980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fontScale="90000"/>
          </a:bodyPr>
          <a:lstStyle/>
          <a:p>
            <a:r>
              <a:rPr lang="en-US">
                <a:solidFill>
                  <a:srgbClr val="4FE7FF"/>
                </a:solidFill>
                <a:latin typeface="Segoe UI Semibold" panose="020B0702040204020203" pitchFamily="34" charset="0"/>
                <a:cs typeface="Segoe UI Semibold" panose="020B0702040204020203" pitchFamily="34" charset="0"/>
              </a:rPr>
              <a:t>Microsoft Azure Well-Architected Framework</a:t>
            </a:r>
          </a:p>
        </p:txBody>
      </p:sp>
      <p:sp>
        <p:nvSpPr>
          <p:cNvPr id="6" name="Text Placeholder 5"/>
          <p:cNvSpPr>
            <a:spLocks noGrp="1"/>
          </p:cNvSpPr>
          <p:nvPr>
            <p:ph type="body" sz="quarter" idx="10"/>
          </p:nvPr>
        </p:nvSpPr>
        <p:spPr>
          <a:xfrm>
            <a:off x="550613" y="1457320"/>
            <a:ext cx="10239874" cy="1089529"/>
          </a:xfrm>
        </p:spPr>
        <p:txBody>
          <a:bodyPr/>
          <a:lstStyle/>
          <a:p>
            <a:pPr lvl="1"/>
            <a:r>
              <a:rPr lang="en-US">
                <a:solidFill>
                  <a:schemeClr val="bg1"/>
                </a:solidFill>
                <a:latin typeface="Segoe UI" panose="020B0502040204020203" pitchFamily="34" charset="0"/>
                <a:cs typeface="Segoe UI" panose="020B0502040204020203" pitchFamily="34" charset="0"/>
              </a:rPr>
              <a:t>Architecture guidance and best practices, created for architects, developers and solution owners, to improve the quality of their workloads, based on 5 aligned and connected pillars</a:t>
            </a:r>
          </a:p>
        </p:txBody>
      </p:sp>
      <p:grpSp>
        <p:nvGrpSpPr>
          <p:cNvPr id="62" name="Group 61" descr="Cost optimization pillar diagram: dollar sign in a circle">
            <a:extLst>
              <a:ext uri="{FF2B5EF4-FFF2-40B4-BE49-F238E27FC236}">
                <a16:creationId xmlns:a16="http://schemas.microsoft.com/office/drawing/2014/main" id="{41777C08-710B-4E10-A22C-6D76BCF6C14B}"/>
              </a:ext>
            </a:extLst>
          </p:cNvPr>
          <p:cNvGrpSpPr/>
          <p:nvPr/>
        </p:nvGrpSpPr>
        <p:grpSpPr>
          <a:xfrm>
            <a:off x="941674" y="3111545"/>
            <a:ext cx="1828800" cy="1945017"/>
            <a:chOff x="941674" y="3133170"/>
            <a:chExt cx="1828800" cy="1945017"/>
          </a:xfrm>
        </p:grpSpPr>
        <p:sp>
          <p:nvSpPr>
            <p:cNvPr id="14" name="TextBox 13">
              <a:extLst>
                <a:ext uri="{FF2B5EF4-FFF2-40B4-BE49-F238E27FC236}">
                  <a16:creationId xmlns:a16="http://schemas.microsoft.com/office/drawing/2014/main" id="{7821E4FC-A46C-45F4-9591-84BF724F2399}"/>
                </a:ext>
              </a:extLst>
            </p:cNvPr>
            <p:cNvSpPr txBox="1"/>
            <p:nvPr/>
          </p:nvSpPr>
          <p:spPr>
            <a:xfrm>
              <a:off x="94167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3" name="Picture 2">
              <a:extLst>
                <a:ext uri="{FF2B5EF4-FFF2-40B4-BE49-F238E27FC236}">
                  <a16:creationId xmlns:a16="http://schemas.microsoft.com/office/drawing/2014/main" id="{55FBECDC-F867-47C8-8C9A-F3E09566F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874" y="4163787"/>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descr="Operational excellence pillar diagram: gauge">
            <a:extLst>
              <a:ext uri="{FF2B5EF4-FFF2-40B4-BE49-F238E27FC236}">
                <a16:creationId xmlns:a16="http://schemas.microsoft.com/office/drawing/2014/main" id="{327A29B4-6B46-42BD-89AB-515B04770652}"/>
              </a:ext>
            </a:extLst>
          </p:cNvPr>
          <p:cNvGrpSpPr/>
          <p:nvPr/>
        </p:nvGrpSpPr>
        <p:grpSpPr>
          <a:xfrm>
            <a:off x="3084594" y="3111545"/>
            <a:ext cx="1828800" cy="1898186"/>
            <a:chOff x="5227514" y="3133170"/>
            <a:chExt cx="1828800" cy="1898186"/>
          </a:xfrm>
        </p:grpSpPr>
        <p:grpSp>
          <p:nvGrpSpPr>
            <p:cNvPr id="36" name="Group 34">
              <a:extLst>
                <a:ext uri="{FF2B5EF4-FFF2-40B4-BE49-F238E27FC236}">
                  <a16:creationId xmlns:a16="http://schemas.microsoft.com/office/drawing/2014/main" id="{2F4D6830-7118-4B8A-A16A-3BFC83417E17}"/>
                </a:ext>
              </a:extLst>
            </p:cNvPr>
            <p:cNvGrpSpPr>
              <a:grpSpLocks noChangeAspect="1"/>
            </p:cNvGrpSpPr>
            <p:nvPr/>
          </p:nvGrpSpPr>
          <p:grpSpPr bwMode="auto">
            <a:xfrm>
              <a:off x="5648202" y="4210619"/>
              <a:ext cx="987425" cy="820737"/>
              <a:chOff x="3572" y="2719"/>
              <a:chExt cx="622" cy="517"/>
            </a:xfrm>
          </p:grpSpPr>
          <p:sp>
            <p:nvSpPr>
              <p:cNvPr id="37" name="AutoShape 33">
                <a:extLst>
                  <a:ext uri="{FF2B5EF4-FFF2-40B4-BE49-F238E27FC236}">
                    <a16:creationId xmlns:a16="http://schemas.microsoft.com/office/drawing/2014/main" id="{973E201B-A608-4F60-BD8D-40EA50AB1E12}"/>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5">
                <a:extLst>
                  <a:ext uri="{FF2B5EF4-FFF2-40B4-BE49-F238E27FC236}">
                    <a16:creationId xmlns:a16="http://schemas.microsoft.com/office/drawing/2014/main" id="{82D55764-81A3-4D89-A8B0-DC31E835F79D}"/>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36">
                <a:extLst>
                  <a:ext uri="{FF2B5EF4-FFF2-40B4-BE49-F238E27FC236}">
                    <a16:creationId xmlns:a16="http://schemas.microsoft.com/office/drawing/2014/main" id="{97BD5CE8-E01A-4F10-BCA7-674C2E40413D}"/>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37">
                <a:extLst>
                  <a:ext uri="{FF2B5EF4-FFF2-40B4-BE49-F238E27FC236}">
                    <a16:creationId xmlns:a16="http://schemas.microsoft.com/office/drawing/2014/main" id="{B30AD870-DE6B-4C3C-8D8A-EAB3D14AE32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8">
                <a:extLst>
                  <a:ext uri="{FF2B5EF4-FFF2-40B4-BE49-F238E27FC236}">
                    <a16:creationId xmlns:a16="http://schemas.microsoft.com/office/drawing/2014/main" id="{E1CB6CB4-E354-48C4-8FF6-CD26221C3C60}"/>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39">
                <a:extLst>
                  <a:ext uri="{FF2B5EF4-FFF2-40B4-BE49-F238E27FC236}">
                    <a16:creationId xmlns:a16="http://schemas.microsoft.com/office/drawing/2014/main" id="{0D5BB535-0068-4D09-BED7-F9351177F58B}"/>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40">
                <a:extLst>
                  <a:ext uri="{FF2B5EF4-FFF2-40B4-BE49-F238E27FC236}">
                    <a16:creationId xmlns:a16="http://schemas.microsoft.com/office/drawing/2014/main" id="{1E73E21E-87CC-4C78-B4E8-5F77ADC1C360}"/>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1">
                <a:extLst>
                  <a:ext uri="{FF2B5EF4-FFF2-40B4-BE49-F238E27FC236}">
                    <a16:creationId xmlns:a16="http://schemas.microsoft.com/office/drawing/2014/main" id="{FF3AD640-2AA6-43D9-B5AD-886F7F32967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2">
                <a:extLst>
                  <a:ext uri="{FF2B5EF4-FFF2-40B4-BE49-F238E27FC236}">
                    <a16:creationId xmlns:a16="http://schemas.microsoft.com/office/drawing/2014/main" id="{05D1E2B4-6C9C-4C2F-B653-7FF2EED5A11D}"/>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7" name="TextBox 46">
              <a:extLst>
                <a:ext uri="{FF2B5EF4-FFF2-40B4-BE49-F238E27FC236}">
                  <a16:creationId xmlns:a16="http://schemas.microsoft.com/office/drawing/2014/main" id="{5CE17EA5-3FEF-4B89-A6C4-5F6037124AFD}"/>
                </a:ext>
              </a:extLst>
            </p:cNvPr>
            <p:cNvSpPr txBox="1"/>
            <p:nvPr/>
          </p:nvSpPr>
          <p:spPr>
            <a:xfrm>
              <a:off x="522751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grpSp>
        <p:nvGrpSpPr>
          <p:cNvPr id="24" name="Group 23" descr="Performance excellence pillar diagram: three gears">
            <a:extLst>
              <a:ext uri="{FF2B5EF4-FFF2-40B4-BE49-F238E27FC236}">
                <a16:creationId xmlns:a16="http://schemas.microsoft.com/office/drawing/2014/main" id="{3564EF5E-CBD8-483E-9343-26975447BC20}"/>
              </a:ext>
            </a:extLst>
          </p:cNvPr>
          <p:cNvGrpSpPr/>
          <p:nvPr/>
        </p:nvGrpSpPr>
        <p:grpSpPr>
          <a:xfrm>
            <a:off x="5227514" y="3111545"/>
            <a:ext cx="1828800" cy="1945017"/>
            <a:chOff x="5227514" y="3111545"/>
            <a:chExt cx="1828800" cy="1945017"/>
          </a:xfrm>
        </p:grpSpPr>
        <p:sp>
          <p:nvSpPr>
            <p:cNvPr id="45" name="TextBox 44">
              <a:extLst>
                <a:ext uri="{FF2B5EF4-FFF2-40B4-BE49-F238E27FC236}">
                  <a16:creationId xmlns:a16="http://schemas.microsoft.com/office/drawing/2014/main" id="{983DDC4B-5956-4CFB-A6A9-3B6CE1D12D58}"/>
                </a:ext>
              </a:extLst>
            </p:cNvPr>
            <p:cNvSpPr txBox="1"/>
            <p:nvPr/>
          </p:nvSpPr>
          <p:spPr>
            <a:xfrm>
              <a:off x="5227514" y="3111545"/>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61" name="Group 4">
              <a:extLst>
                <a:ext uri="{FF2B5EF4-FFF2-40B4-BE49-F238E27FC236}">
                  <a16:creationId xmlns:a16="http://schemas.microsoft.com/office/drawing/2014/main" id="{5CF53670-DD1E-4F08-A660-C48A6379C49E}"/>
                </a:ext>
              </a:extLst>
            </p:cNvPr>
            <p:cNvGrpSpPr>
              <a:grpSpLocks noChangeAspect="1"/>
            </p:cNvGrpSpPr>
            <p:nvPr/>
          </p:nvGrpSpPr>
          <p:grpSpPr bwMode="auto">
            <a:xfrm>
              <a:off x="5638994" y="4050722"/>
              <a:ext cx="1005840" cy="1005840"/>
              <a:chOff x="8417" y="3338"/>
              <a:chExt cx="374" cy="374"/>
            </a:xfrm>
          </p:grpSpPr>
          <p:sp>
            <p:nvSpPr>
              <p:cNvPr id="63" name="AutoShape 3">
                <a:extLst>
                  <a:ext uri="{FF2B5EF4-FFF2-40B4-BE49-F238E27FC236}">
                    <a16:creationId xmlns:a16="http://schemas.microsoft.com/office/drawing/2014/main" id="{1F7138AF-6B25-4BDD-9EFE-272F54E629EC}"/>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5">
                <a:extLst>
                  <a:ext uri="{FF2B5EF4-FFF2-40B4-BE49-F238E27FC236}">
                    <a16:creationId xmlns:a16="http://schemas.microsoft.com/office/drawing/2014/main" id="{14E09163-88CF-4E23-8EEE-5E6FD3C911CC}"/>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
                <a:extLst>
                  <a:ext uri="{FF2B5EF4-FFF2-40B4-BE49-F238E27FC236}">
                    <a16:creationId xmlns:a16="http://schemas.microsoft.com/office/drawing/2014/main" id="{765C1518-5754-4B31-95CF-89E305324FD6}"/>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7">
                <a:extLst>
                  <a:ext uri="{FF2B5EF4-FFF2-40B4-BE49-F238E27FC236}">
                    <a16:creationId xmlns:a16="http://schemas.microsoft.com/office/drawing/2014/main" id="{13393213-B1B2-4BF4-AEC6-44F851DBF8C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8">
                <a:extLst>
                  <a:ext uri="{FF2B5EF4-FFF2-40B4-BE49-F238E27FC236}">
                    <a16:creationId xmlns:a16="http://schemas.microsoft.com/office/drawing/2014/main" id="{B87BF601-960E-423C-ADF7-D70B9F8E72A8}"/>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9">
                <a:extLst>
                  <a:ext uri="{FF2B5EF4-FFF2-40B4-BE49-F238E27FC236}">
                    <a16:creationId xmlns:a16="http://schemas.microsoft.com/office/drawing/2014/main" id="{AC883136-E086-4698-9D0E-2F05AA3B7DC6}"/>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10">
                <a:extLst>
                  <a:ext uri="{FF2B5EF4-FFF2-40B4-BE49-F238E27FC236}">
                    <a16:creationId xmlns:a16="http://schemas.microsoft.com/office/drawing/2014/main" id="{11A157FE-7EBA-45A8-82DD-623D64F2158C}"/>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1">
                <a:extLst>
                  <a:ext uri="{FF2B5EF4-FFF2-40B4-BE49-F238E27FC236}">
                    <a16:creationId xmlns:a16="http://schemas.microsoft.com/office/drawing/2014/main" id="{42034E68-819C-4718-8A89-116E0A5EF487}"/>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12">
                <a:extLst>
                  <a:ext uri="{FF2B5EF4-FFF2-40B4-BE49-F238E27FC236}">
                    <a16:creationId xmlns:a16="http://schemas.microsoft.com/office/drawing/2014/main" id="{A3C47503-1FED-4F06-9A57-9503C5EDDE02}"/>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3">
                <a:extLst>
                  <a:ext uri="{FF2B5EF4-FFF2-40B4-BE49-F238E27FC236}">
                    <a16:creationId xmlns:a16="http://schemas.microsoft.com/office/drawing/2014/main" id="{1DB93EED-5969-4A91-9BA2-1C1843D8088A}"/>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14">
                <a:extLst>
                  <a:ext uri="{FF2B5EF4-FFF2-40B4-BE49-F238E27FC236}">
                    <a16:creationId xmlns:a16="http://schemas.microsoft.com/office/drawing/2014/main" id="{C70DD67B-011C-4C0B-9C0D-AF1B7A7031FE}"/>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15">
                <a:extLst>
                  <a:ext uri="{FF2B5EF4-FFF2-40B4-BE49-F238E27FC236}">
                    <a16:creationId xmlns:a16="http://schemas.microsoft.com/office/drawing/2014/main" id="{B6EAA6C4-68DD-415D-B675-258C0A762541}"/>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16">
                <a:extLst>
                  <a:ext uri="{FF2B5EF4-FFF2-40B4-BE49-F238E27FC236}">
                    <a16:creationId xmlns:a16="http://schemas.microsoft.com/office/drawing/2014/main" id="{CE91F028-A991-48A8-9037-CC3A6660E2CB}"/>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E908D0C2-5904-436A-AB26-16EBF12D39F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18">
                <a:extLst>
                  <a:ext uri="{FF2B5EF4-FFF2-40B4-BE49-F238E27FC236}">
                    <a16:creationId xmlns:a16="http://schemas.microsoft.com/office/drawing/2014/main" id="{0A0D01D2-3953-40E9-8A90-098CAA1F6555}"/>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9">
                <a:extLst>
                  <a:ext uri="{FF2B5EF4-FFF2-40B4-BE49-F238E27FC236}">
                    <a16:creationId xmlns:a16="http://schemas.microsoft.com/office/drawing/2014/main" id="{71344567-C7E7-42E3-8EA3-D901103FC9E4}"/>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20">
                <a:extLst>
                  <a:ext uri="{FF2B5EF4-FFF2-40B4-BE49-F238E27FC236}">
                    <a16:creationId xmlns:a16="http://schemas.microsoft.com/office/drawing/2014/main" id="{36FD68C3-61BF-4A2E-AAAE-6527F359C606}"/>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21">
                <a:extLst>
                  <a:ext uri="{FF2B5EF4-FFF2-40B4-BE49-F238E27FC236}">
                    <a16:creationId xmlns:a16="http://schemas.microsoft.com/office/drawing/2014/main" id="{8C129291-71D3-4243-AC84-A4ED03ED9EF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22">
                <a:extLst>
                  <a:ext uri="{FF2B5EF4-FFF2-40B4-BE49-F238E27FC236}">
                    <a16:creationId xmlns:a16="http://schemas.microsoft.com/office/drawing/2014/main" id="{4EF22FDC-8414-4732-B7EE-6B5B69DD8E2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23">
                <a:extLst>
                  <a:ext uri="{FF2B5EF4-FFF2-40B4-BE49-F238E27FC236}">
                    <a16:creationId xmlns:a16="http://schemas.microsoft.com/office/drawing/2014/main" id="{7A02CEE9-B845-42EC-B773-2316859587B8}"/>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24">
                <a:extLst>
                  <a:ext uri="{FF2B5EF4-FFF2-40B4-BE49-F238E27FC236}">
                    <a16:creationId xmlns:a16="http://schemas.microsoft.com/office/drawing/2014/main" id="{DC940DE4-3A27-45F8-B869-8D6F8F0FB37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25">
                <a:extLst>
                  <a:ext uri="{FF2B5EF4-FFF2-40B4-BE49-F238E27FC236}">
                    <a16:creationId xmlns:a16="http://schemas.microsoft.com/office/drawing/2014/main" id="{58E62927-7B87-4CA8-8BB5-AEC59852182C}"/>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Rectangle 26">
                <a:extLst>
                  <a:ext uri="{FF2B5EF4-FFF2-40B4-BE49-F238E27FC236}">
                    <a16:creationId xmlns:a16="http://schemas.microsoft.com/office/drawing/2014/main" id="{1D5805AC-6205-4E30-999F-90A8623730B4}"/>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27">
                <a:extLst>
                  <a:ext uri="{FF2B5EF4-FFF2-40B4-BE49-F238E27FC236}">
                    <a16:creationId xmlns:a16="http://schemas.microsoft.com/office/drawing/2014/main" id="{89950AE5-E513-4FFE-99EE-1D4C3D3151D1}"/>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28">
                <a:extLst>
                  <a:ext uri="{FF2B5EF4-FFF2-40B4-BE49-F238E27FC236}">
                    <a16:creationId xmlns:a16="http://schemas.microsoft.com/office/drawing/2014/main" id="{A8053584-936A-459B-BB15-E5E746ACF353}"/>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9">
                <a:extLst>
                  <a:ext uri="{FF2B5EF4-FFF2-40B4-BE49-F238E27FC236}">
                    <a16:creationId xmlns:a16="http://schemas.microsoft.com/office/drawing/2014/main" id="{C46D766C-24C0-4C21-97EF-EA62196CEC38}"/>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30">
                <a:extLst>
                  <a:ext uri="{FF2B5EF4-FFF2-40B4-BE49-F238E27FC236}">
                    <a16:creationId xmlns:a16="http://schemas.microsoft.com/office/drawing/2014/main" id="{7ECAA89E-D699-4289-8C2D-F423C33360DE}"/>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31">
                <a:extLst>
                  <a:ext uri="{FF2B5EF4-FFF2-40B4-BE49-F238E27FC236}">
                    <a16:creationId xmlns:a16="http://schemas.microsoft.com/office/drawing/2014/main" id="{77BF8A21-2C1E-44A6-8A51-1BDDA26B48AE}"/>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2" name="Group 21" descr="Reliability pillar diagram: check mark in decorative circle">
            <a:extLst>
              <a:ext uri="{FF2B5EF4-FFF2-40B4-BE49-F238E27FC236}">
                <a16:creationId xmlns:a16="http://schemas.microsoft.com/office/drawing/2014/main" id="{4D0A89FC-EC55-41F6-9310-E1EEA0F21DCE}"/>
              </a:ext>
            </a:extLst>
          </p:cNvPr>
          <p:cNvGrpSpPr/>
          <p:nvPr/>
        </p:nvGrpSpPr>
        <p:grpSpPr>
          <a:xfrm>
            <a:off x="7370434" y="3111545"/>
            <a:ext cx="1828800" cy="1945017"/>
            <a:chOff x="7370434" y="3133170"/>
            <a:chExt cx="1828800" cy="1945017"/>
          </a:xfrm>
        </p:grpSpPr>
        <p:sp>
          <p:nvSpPr>
            <p:cNvPr id="48" name="TextBox 47">
              <a:extLst>
                <a:ext uri="{FF2B5EF4-FFF2-40B4-BE49-F238E27FC236}">
                  <a16:creationId xmlns:a16="http://schemas.microsoft.com/office/drawing/2014/main" id="{F94525B6-83F5-47D5-A319-418B8604080F}"/>
                </a:ext>
              </a:extLst>
            </p:cNvPr>
            <p:cNvSpPr txBox="1"/>
            <p:nvPr/>
          </p:nvSpPr>
          <p:spPr>
            <a:xfrm>
              <a:off x="7370434"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20" name="Group 19">
              <a:extLst>
                <a:ext uri="{FF2B5EF4-FFF2-40B4-BE49-F238E27FC236}">
                  <a16:creationId xmlns:a16="http://schemas.microsoft.com/office/drawing/2014/main" id="{501960E2-1291-47D0-AA7E-12FADC12CC93}"/>
                </a:ext>
              </a:extLst>
            </p:cNvPr>
            <p:cNvGrpSpPr/>
            <p:nvPr/>
          </p:nvGrpSpPr>
          <p:grpSpPr>
            <a:xfrm>
              <a:off x="7848417" y="4163787"/>
              <a:ext cx="872835" cy="914400"/>
              <a:chOff x="7848417" y="4163787"/>
              <a:chExt cx="872835" cy="914400"/>
            </a:xfrm>
          </p:grpSpPr>
          <p:sp>
            <p:nvSpPr>
              <p:cNvPr id="80" name="Graphic 4" descr="Badge Tick with solid fill">
                <a:extLst>
                  <a:ext uri="{FF2B5EF4-FFF2-40B4-BE49-F238E27FC236}">
                    <a16:creationId xmlns:a16="http://schemas.microsoft.com/office/drawing/2014/main" id="{2E171179-D47B-49F2-AF16-BDF0609A655C}"/>
                  </a:ext>
                </a:extLst>
              </p:cNvPr>
              <p:cNvSpPr/>
              <p:nvPr/>
            </p:nvSpPr>
            <p:spPr>
              <a:xfrm>
                <a:off x="8013813" y="4337054"/>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Graphic 4" descr="Badge Tick with solid fill">
                <a:extLst>
                  <a:ext uri="{FF2B5EF4-FFF2-40B4-BE49-F238E27FC236}">
                    <a16:creationId xmlns:a16="http://schemas.microsoft.com/office/drawing/2014/main" id="{8D73324E-1DF1-48AF-9EEC-305D156DBE07}"/>
                  </a:ext>
                </a:extLst>
              </p:cNvPr>
              <p:cNvSpPr/>
              <p:nvPr/>
            </p:nvSpPr>
            <p:spPr>
              <a:xfrm>
                <a:off x="7848417" y="4163787"/>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3" name="Group 22" descr="Security pillar diagram: lock">
            <a:extLst>
              <a:ext uri="{FF2B5EF4-FFF2-40B4-BE49-F238E27FC236}">
                <a16:creationId xmlns:a16="http://schemas.microsoft.com/office/drawing/2014/main" id="{EEEE7AC0-6DE9-4576-8DE8-FD1476601EBC}"/>
              </a:ext>
            </a:extLst>
          </p:cNvPr>
          <p:cNvGrpSpPr/>
          <p:nvPr/>
        </p:nvGrpSpPr>
        <p:grpSpPr>
          <a:xfrm>
            <a:off x="9513355" y="3111545"/>
            <a:ext cx="1828800" cy="1945017"/>
            <a:chOff x="9513355" y="3133170"/>
            <a:chExt cx="1828800" cy="1945017"/>
          </a:xfrm>
        </p:grpSpPr>
        <p:sp>
          <p:nvSpPr>
            <p:cNvPr id="49" name="TextBox 48">
              <a:extLst>
                <a:ext uri="{FF2B5EF4-FFF2-40B4-BE49-F238E27FC236}">
                  <a16:creationId xmlns:a16="http://schemas.microsoft.com/office/drawing/2014/main" id="{79E56159-3905-4F4D-9280-2B69DC4ABFBF}"/>
                </a:ext>
              </a:extLst>
            </p:cNvPr>
            <p:cNvSpPr txBox="1"/>
            <p:nvPr/>
          </p:nvSpPr>
          <p:spPr>
            <a:xfrm>
              <a:off x="9513355"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67" name="Group 66">
              <a:extLst>
                <a:ext uri="{FF2B5EF4-FFF2-40B4-BE49-F238E27FC236}">
                  <a16:creationId xmlns:a16="http://schemas.microsoft.com/office/drawing/2014/main" id="{9D84BA09-7A9D-4534-894F-AF5B9EEC108A}"/>
                </a:ext>
              </a:extLst>
            </p:cNvPr>
            <p:cNvGrpSpPr/>
            <p:nvPr/>
          </p:nvGrpSpPr>
          <p:grpSpPr>
            <a:xfrm>
              <a:off x="10056627" y="4163787"/>
              <a:ext cx="742256" cy="914400"/>
              <a:chOff x="10056627" y="4163787"/>
              <a:chExt cx="742256" cy="914400"/>
            </a:xfrm>
          </p:grpSpPr>
          <p:sp>
            <p:nvSpPr>
              <p:cNvPr id="83" name="Freeform: Shape 82">
                <a:extLst>
                  <a:ext uri="{FF2B5EF4-FFF2-40B4-BE49-F238E27FC236}">
                    <a16:creationId xmlns:a16="http://schemas.microsoft.com/office/drawing/2014/main" id="{F35EFA38-0125-45E9-836E-CB97311466B4}"/>
                  </a:ext>
                </a:extLst>
              </p:cNvPr>
              <p:cNvSpPr>
                <a:spLocks noChangeAspect="1"/>
              </p:cNvSpPr>
              <p:nvPr/>
            </p:nvSpPr>
            <p:spPr>
              <a:xfrm>
                <a:off x="10056627" y="4163787"/>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BF1821F-255A-40EA-897C-767CBC94E4D9}"/>
                  </a:ext>
                </a:extLst>
              </p:cNvPr>
              <p:cNvSpPr/>
              <p:nvPr/>
            </p:nvSpPr>
            <p:spPr>
              <a:xfrm>
                <a:off x="10342110" y="4677513"/>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66E58B0-2F43-4E7C-B5A9-CE272B95CFA1}"/>
                  </a:ext>
                </a:extLst>
              </p:cNvPr>
              <p:cNvSpPr/>
              <p:nvPr/>
            </p:nvSpPr>
            <p:spPr>
              <a:xfrm>
                <a:off x="10385004" y="4764228"/>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7" name="TextBox 6">
            <a:extLst>
              <a:ext uri="{FF2B5EF4-FFF2-40B4-BE49-F238E27FC236}">
                <a16:creationId xmlns:a16="http://schemas.microsoft.com/office/drawing/2014/main" id="{72211803-2C90-4CEB-998C-1D68912817B0}"/>
              </a:ext>
            </a:extLst>
          </p:cNvPr>
          <p:cNvSpPr txBox="1"/>
          <p:nvPr/>
        </p:nvSpPr>
        <p:spPr>
          <a:xfrm>
            <a:off x="550613" y="6121825"/>
            <a:ext cx="491384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https://aka.ms/well</a:t>
            </a:r>
            <a:r>
              <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architected/framework</a:t>
            </a:r>
            <a:endPar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6091567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dirty="0"/>
              <a:t>Azure Landing Zones</a:t>
            </a:r>
          </a:p>
        </p:txBody>
      </p:sp>
    </p:spTree>
    <p:extLst>
      <p:ext uri="{BB962C8B-B14F-4D97-AF65-F5344CB8AC3E}">
        <p14:creationId xmlns:p14="http://schemas.microsoft.com/office/powerpoint/2010/main" val="721570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b="1">
                <a:solidFill>
                  <a:srgbClr val="4FE7FF"/>
                </a:solidFill>
                <a:latin typeface="Segoe UI Semibold" panose="020B0702040204020203" pitchFamily="34" charset="0"/>
                <a:cs typeface="Segoe UI Semibold" panose="020B0702040204020203" pitchFamily="34" charset="0"/>
              </a:rPr>
              <a:t>Best practices to drive workload quality</a:t>
            </a:r>
          </a:p>
        </p:txBody>
      </p:sp>
      <p:sp>
        <p:nvSpPr>
          <p:cNvPr id="34" name="TextBox 33">
            <a:extLst>
              <a:ext uri="{FF2B5EF4-FFF2-40B4-BE49-F238E27FC236}">
                <a16:creationId xmlns:a16="http://schemas.microsoft.com/office/drawing/2014/main" id="{5F0F4B90-7518-4D1C-BAB0-AC9E0FDB0EBE}"/>
              </a:ext>
            </a:extLst>
          </p:cNvPr>
          <p:cNvSpPr txBox="1"/>
          <p:nvPr/>
        </p:nvSpPr>
        <p:spPr>
          <a:xfrm>
            <a:off x="573155"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87" name="Picture 86" descr="Cost optimization pillar diagram: dollar sign in a circle">
            <a:extLst>
              <a:ext uri="{FF2B5EF4-FFF2-40B4-BE49-F238E27FC236}">
                <a16:creationId xmlns:a16="http://schemas.microsoft.com/office/drawing/2014/main" id="{399AC23B-F1A3-489E-B379-E3FA62E031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351" y="2525680"/>
            <a:ext cx="948409" cy="9484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20D86F-B3A5-445B-AC2F-22F213FC88AB}"/>
              </a:ext>
            </a:extLst>
          </p:cNvPr>
          <p:cNvSpPr txBox="1"/>
          <p:nvPr/>
        </p:nvSpPr>
        <p:spPr>
          <a:xfrm>
            <a:off x="435995" y="3904732"/>
            <a:ext cx="2103120"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Azure Hybrid Benefit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Reserve Instances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Shutdown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Resize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Move to PAAS</a:t>
            </a:r>
          </a:p>
        </p:txBody>
      </p:sp>
      <p:sp>
        <p:nvSpPr>
          <p:cNvPr id="37" name="TextBox 36">
            <a:extLst>
              <a:ext uri="{FF2B5EF4-FFF2-40B4-BE49-F238E27FC236}">
                <a16:creationId xmlns:a16="http://schemas.microsoft.com/office/drawing/2014/main" id="{8E3CCF26-DB01-4421-84E9-FCF1F8FBC781}"/>
              </a:ext>
            </a:extLst>
          </p:cNvPr>
          <p:cNvSpPr txBox="1"/>
          <p:nvPr/>
        </p:nvSpPr>
        <p:spPr>
          <a:xfrm>
            <a:off x="2903855"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nvGrpSpPr>
          <p:cNvPr id="76" name="Group 34" descr="Operation excellence pillar diagram: gauge">
            <a:extLst>
              <a:ext uri="{FF2B5EF4-FFF2-40B4-BE49-F238E27FC236}">
                <a16:creationId xmlns:a16="http://schemas.microsoft.com/office/drawing/2014/main" id="{766E7D0B-8D09-4028-AE42-11D3D775B4ED}"/>
              </a:ext>
            </a:extLst>
          </p:cNvPr>
          <p:cNvGrpSpPr>
            <a:grpSpLocks noChangeAspect="1"/>
          </p:cNvGrpSpPr>
          <p:nvPr/>
        </p:nvGrpSpPr>
        <p:grpSpPr bwMode="auto">
          <a:xfrm>
            <a:off x="3387462" y="2525680"/>
            <a:ext cx="987425" cy="820737"/>
            <a:chOff x="3572" y="2719"/>
            <a:chExt cx="622" cy="517"/>
          </a:xfrm>
        </p:grpSpPr>
        <p:sp>
          <p:nvSpPr>
            <p:cNvPr id="77" name="AutoShape 33">
              <a:extLst>
                <a:ext uri="{FF2B5EF4-FFF2-40B4-BE49-F238E27FC236}">
                  <a16:creationId xmlns:a16="http://schemas.microsoft.com/office/drawing/2014/main" id="{DDA7B467-44CE-491F-928A-8F14C505EFB0}"/>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35">
              <a:extLst>
                <a:ext uri="{FF2B5EF4-FFF2-40B4-BE49-F238E27FC236}">
                  <a16:creationId xmlns:a16="http://schemas.microsoft.com/office/drawing/2014/main" id="{47B91B37-06DB-4D6F-9EF8-591BF315C07C}"/>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6">
              <a:extLst>
                <a:ext uri="{FF2B5EF4-FFF2-40B4-BE49-F238E27FC236}">
                  <a16:creationId xmlns:a16="http://schemas.microsoft.com/office/drawing/2014/main" id="{1543E354-D414-4355-BCFC-AAD7AF76325C}"/>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37">
              <a:extLst>
                <a:ext uri="{FF2B5EF4-FFF2-40B4-BE49-F238E27FC236}">
                  <a16:creationId xmlns:a16="http://schemas.microsoft.com/office/drawing/2014/main" id="{BAA37BEE-E693-44E2-9E81-3F9B4B2E162C}"/>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38">
              <a:extLst>
                <a:ext uri="{FF2B5EF4-FFF2-40B4-BE49-F238E27FC236}">
                  <a16:creationId xmlns:a16="http://schemas.microsoft.com/office/drawing/2014/main" id="{FB37856A-64D1-45CA-93B0-B416C789C673}"/>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9">
              <a:extLst>
                <a:ext uri="{FF2B5EF4-FFF2-40B4-BE49-F238E27FC236}">
                  <a16:creationId xmlns:a16="http://schemas.microsoft.com/office/drawing/2014/main" id="{2EFA0C2A-31CF-46D3-94A1-7A896D62C13A}"/>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40">
              <a:extLst>
                <a:ext uri="{FF2B5EF4-FFF2-40B4-BE49-F238E27FC236}">
                  <a16:creationId xmlns:a16="http://schemas.microsoft.com/office/drawing/2014/main" id="{CDC20584-05F2-4D88-A79B-3DFE28FC861A}"/>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Oval 41">
              <a:extLst>
                <a:ext uri="{FF2B5EF4-FFF2-40B4-BE49-F238E27FC236}">
                  <a16:creationId xmlns:a16="http://schemas.microsoft.com/office/drawing/2014/main" id="{D08A713E-9E68-4EA0-B982-8092115EB92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42">
              <a:extLst>
                <a:ext uri="{FF2B5EF4-FFF2-40B4-BE49-F238E27FC236}">
                  <a16:creationId xmlns:a16="http://schemas.microsoft.com/office/drawing/2014/main" id="{7B36C497-9D65-4646-AE36-3754B7FD21B2}"/>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7" name="TextBox 96">
            <a:extLst>
              <a:ext uri="{FF2B5EF4-FFF2-40B4-BE49-F238E27FC236}">
                <a16:creationId xmlns:a16="http://schemas.microsoft.com/office/drawing/2014/main" id="{3A7FB4C7-D5EF-41BA-91DD-112F2379454A}"/>
              </a:ext>
            </a:extLst>
          </p:cNvPr>
          <p:cNvSpPr txBox="1"/>
          <p:nvPr/>
        </p:nvSpPr>
        <p:spPr>
          <a:xfrm>
            <a:off x="2766695" y="3904732"/>
            <a:ext cx="2103120"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DevOps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Processes and cadence</a:t>
            </a:r>
          </a:p>
        </p:txBody>
      </p:sp>
      <p:sp>
        <p:nvSpPr>
          <p:cNvPr id="68" name="TextBox 67">
            <a:extLst>
              <a:ext uri="{FF2B5EF4-FFF2-40B4-BE49-F238E27FC236}">
                <a16:creationId xmlns:a16="http://schemas.microsoft.com/office/drawing/2014/main" id="{E27B2619-D9A2-4537-9F2A-8C664FC53220}"/>
              </a:ext>
            </a:extLst>
          </p:cNvPr>
          <p:cNvSpPr txBox="1"/>
          <p:nvPr/>
        </p:nvSpPr>
        <p:spPr>
          <a:xfrm>
            <a:off x="5234555"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111" name="Group 4" descr="Performance efficiency pillar diagram: three gears">
            <a:extLst>
              <a:ext uri="{FF2B5EF4-FFF2-40B4-BE49-F238E27FC236}">
                <a16:creationId xmlns:a16="http://schemas.microsoft.com/office/drawing/2014/main" id="{418A2BAE-CCC5-4672-BCD8-2DF702525720}"/>
              </a:ext>
            </a:extLst>
          </p:cNvPr>
          <p:cNvGrpSpPr>
            <a:grpSpLocks noChangeAspect="1"/>
          </p:cNvGrpSpPr>
          <p:nvPr/>
        </p:nvGrpSpPr>
        <p:grpSpPr bwMode="auto">
          <a:xfrm>
            <a:off x="5800589" y="2525680"/>
            <a:ext cx="914400" cy="914400"/>
            <a:chOff x="8417" y="3338"/>
            <a:chExt cx="374" cy="374"/>
          </a:xfrm>
        </p:grpSpPr>
        <p:sp>
          <p:nvSpPr>
            <p:cNvPr id="119" name="AutoShape 3">
              <a:extLst>
                <a:ext uri="{FF2B5EF4-FFF2-40B4-BE49-F238E27FC236}">
                  <a16:creationId xmlns:a16="http://schemas.microsoft.com/office/drawing/2014/main" id="{A67470DD-53CC-4BFE-81B6-33703EB6A343}"/>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5">
              <a:extLst>
                <a:ext uri="{FF2B5EF4-FFF2-40B4-BE49-F238E27FC236}">
                  <a16:creationId xmlns:a16="http://schemas.microsoft.com/office/drawing/2014/main" id="{4B40807A-568B-4BDE-967D-90F9D51E08AF}"/>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6">
              <a:extLst>
                <a:ext uri="{FF2B5EF4-FFF2-40B4-BE49-F238E27FC236}">
                  <a16:creationId xmlns:a16="http://schemas.microsoft.com/office/drawing/2014/main" id="{40BB1AA1-8780-4CE4-98FC-D7711CDDA7D4}"/>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Freeform 7">
              <a:extLst>
                <a:ext uri="{FF2B5EF4-FFF2-40B4-BE49-F238E27FC236}">
                  <a16:creationId xmlns:a16="http://schemas.microsoft.com/office/drawing/2014/main" id="{634B3FE6-6AD7-4570-B7D7-7F6C1BB4C902}"/>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Freeform 8">
              <a:extLst>
                <a:ext uri="{FF2B5EF4-FFF2-40B4-BE49-F238E27FC236}">
                  <a16:creationId xmlns:a16="http://schemas.microsoft.com/office/drawing/2014/main" id="{9C7CB079-E0B5-4646-8A5E-9599EB65B9B4}"/>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Freeform 9">
              <a:extLst>
                <a:ext uri="{FF2B5EF4-FFF2-40B4-BE49-F238E27FC236}">
                  <a16:creationId xmlns:a16="http://schemas.microsoft.com/office/drawing/2014/main" id="{9B2DD70D-76D0-4D0B-B831-C5C9049193EA}"/>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10">
              <a:extLst>
                <a:ext uri="{FF2B5EF4-FFF2-40B4-BE49-F238E27FC236}">
                  <a16:creationId xmlns:a16="http://schemas.microsoft.com/office/drawing/2014/main" id="{CBEC545C-8B1E-4AE9-BACA-692253823DAF}"/>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11">
              <a:extLst>
                <a:ext uri="{FF2B5EF4-FFF2-40B4-BE49-F238E27FC236}">
                  <a16:creationId xmlns:a16="http://schemas.microsoft.com/office/drawing/2014/main" id="{C2336DBC-4A90-4AA9-9B14-098DB8470803}"/>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12">
              <a:extLst>
                <a:ext uri="{FF2B5EF4-FFF2-40B4-BE49-F238E27FC236}">
                  <a16:creationId xmlns:a16="http://schemas.microsoft.com/office/drawing/2014/main" id="{BD3810EE-ADEF-4332-B82B-FAB104473ECD}"/>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13">
              <a:extLst>
                <a:ext uri="{FF2B5EF4-FFF2-40B4-BE49-F238E27FC236}">
                  <a16:creationId xmlns:a16="http://schemas.microsoft.com/office/drawing/2014/main" id="{B8940A5C-1105-4C36-B585-39EE958B72B9}"/>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14">
              <a:extLst>
                <a:ext uri="{FF2B5EF4-FFF2-40B4-BE49-F238E27FC236}">
                  <a16:creationId xmlns:a16="http://schemas.microsoft.com/office/drawing/2014/main" id="{637F85DC-2DC7-4F29-A3F1-A67B7C35DDD2}"/>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15">
              <a:extLst>
                <a:ext uri="{FF2B5EF4-FFF2-40B4-BE49-F238E27FC236}">
                  <a16:creationId xmlns:a16="http://schemas.microsoft.com/office/drawing/2014/main" id="{EFBFE197-19E0-4C16-A255-02297EE313FA}"/>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Rectangle 16">
              <a:extLst>
                <a:ext uri="{FF2B5EF4-FFF2-40B4-BE49-F238E27FC236}">
                  <a16:creationId xmlns:a16="http://schemas.microsoft.com/office/drawing/2014/main" id="{0EF59056-1140-435B-A6D4-F6A7D8A0FF2F}"/>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17">
              <a:extLst>
                <a:ext uri="{FF2B5EF4-FFF2-40B4-BE49-F238E27FC236}">
                  <a16:creationId xmlns:a16="http://schemas.microsoft.com/office/drawing/2014/main" id="{859C1662-0377-4DCE-AE71-704F0B462CE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Rectangle 18">
              <a:extLst>
                <a:ext uri="{FF2B5EF4-FFF2-40B4-BE49-F238E27FC236}">
                  <a16:creationId xmlns:a16="http://schemas.microsoft.com/office/drawing/2014/main" id="{BB142470-CC00-4B66-BE60-7D6FB9FBF400}"/>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19">
              <a:extLst>
                <a:ext uri="{FF2B5EF4-FFF2-40B4-BE49-F238E27FC236}">
                  <a16:creationId xmlns:a16="http://schemas.microsoft.com/office/drawing/2014/main" id="{32C159CB-BDE5-4D63-AB57-000B2A677317}"/>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20">
              <a:extLst>
                <a:ext uri="{FF2B5EF4-FFF2-40B4-BE49-F238E27FC236}">
                  <a16:creationId xmlns:a16="http://schemas.microsoft.com/office/drawing/2014/main" id="{6159C02F-EBE3-4B3C-B9E1-D4A64F43A3A8}"/>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Freeform 21">
              <a:extLst>
                <a:ext uri="{FF2B5EF4-FFF2-40B4-BE49-F238E27FC236}">
                  <a16:creationId xmlns:a16="http://schemas.microsoft.com/office/drawing/2014/main" id="{81451956-0A53-48BE-9D9D-EF19ED7ED19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Freeform 22">
              <a:extLst>
                <a:ext uri="{FF2B5EF4-FFF2-40B4-BE49-F238E27FC236}">
                  <a16:creationId xmlns:a16="http://schemas.microsoft.com/office/drawing/2014/main" id="{3351BCD2-D92B-4725-B805-B148C40284A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23">
              <a:extLst>
                <a:ext uri="{FF2B5EF4-FFF2-40B4-BE49-F238E27FC236}">
                  <a16:creationId xmlns:a16="http://schemas.microsoft.com/office/drawing/2014/main" id="{778DB566-191E-4971-927D-757AC9FE6D90}"/>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24">
              <a:extLst>
                <a:ext uri="{FF2B5EF4-FFF2-40B4-BE49-F238E27FC236}">
                  <a16:creationId xmlns:a16="http://schemas.microsoft.com/office/drawing/2014/main" id="{07453588-11EF-4BE1-ABD8-0E977D792EAE}"/>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25">
              <a:extLst>
                <a:ext uri="{FF2B5EF4-FFF2-40B4-BE49-F238E27FC236}">
                  <a16:creationId xmlns:a16="http://schemas.microsoft.com/office/drawing/2014/main" id="{7C722F24-28FF-4140-911A-FC554A23C559}"/>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Rectangle 26">
              <a:extLst>
                <a:ext uri="{FF2B5EF4-FFF2-40B4-BE49-F238E27FC236}">
                  <a16:creationId xmlns:a16="http://schemas.microsoft.com/office/drawing/2014/main" id="{400061E8-32E7-4219-96F9-B077143F3E99}"/>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27">
              <a:extLst>
                <a:ext uri="{FF2B5EF4-FFF2-40B4-BE49-F238E27FC236}">
                  <a16:creationId xmlns:a16="http://schemas.microsoft.com/office/drawing/2014/main" id="{D14AC6A0-9392-45E8-B596-8AD0C0EBABF4}"/>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28">
              <a:extLst>
                <a:ext uri="{FF2B5EF4-FFF2-40B4-BE49-F238E27FC236}">
                  <a16:creationId xmlns:a16="http://schemas.microsoft.com/office/drawing/2014/main" id="{38C2E3E7-A7C9-4E72-8280-FA24EB551AAC}"/>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29">
              <a:extLst>
                <a:ext uri="{FF2B5EF4-FFF2-40B4-BE49-F238E27FC236}">
                  <a16:creationId xmlns:a16="http://schemas.microsoft.com/office/drawing/2014/main" id="{107FEB5A-46E6-4EB4-9E07-337EFA4B542A}"/>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30">
              <a:extLst>
                <a:ext uri="{FF2B5EF4-FFF2-40B4-BE49-F238E27FC236}">
                  <a16:creationId xmlns:a16="http://schemas.microsoft.com/office/drawing/2014/main" id="{1124FF6A-163C-4F2D-9BA6-EDE4A9F2C08F}"/>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31">
              <a:extLst>
                <a:ext uri="{FF2B5EF4-FFF2-40B4-BE49-F238E27FC236}">
                  <a16:creationId xmlns:a16="http://schemas.microsoft.com/office/drawing/2014/main" id="{8FECD832-04A6-43BB-89E3-C74790DA4397}"/>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8" name="TextBox 97">
            <a:extLst>
              <a:ext uri="{FF2B5EF4-FFF2-40B4-BE49-F238E27FC236}">
                <a16:creationId xmlns:a16="http://schemas.microsoft.com/office/drawing/2014/main" id="{B9E958BD-9041-4FAE-957E-D4F513B1AFD5}"/>
              </a:ext>
            </a:extLst>
          </p:cNvPr>
          <p:cNvSpPr txBox="1"/>
          <p:nvPr/>
        </p:nvSpPr>
        <p:spPr>
          <a:xfrm>
            <a:off x="5097395" y="3904732"/>
            <a:ext cx="2103120"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Design for scaling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performance</a:t>
            </a:r>
          </a:p>
        </p:txBody>
      </p:sp>
      <p:sp>
        <p:nvSpPr>
          <p:cNvPr id="80" name="TextBox 79">
            <a:extLst>
              <a:ext uri="{FF2B5EF4-FFF2-40B4-BE49-F238E27FC236}">
                <a16:creationId xmlns:a16="http://schemas.microsoft.com/office/drawing/2014/main" id="{CE2A2539-E25F-460B-8568-604916BB9B22}"/>
              </a:ext>
            </a:extLst>
          </p:cNvPr>
          <p:cNvSpPr txBox="1"/>
          <p:nvPr/>
        </p:nvSpPr>
        <p:spPr>
          <a:xfrm>
            <a:off x="7565255"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88" name="Group 87" descr="Reliability pillar diagram: check mark in decorative circle">
            <a:extLst>
              <a:ext uri="{FF2B5EF4-FFF2-40B4-BE49-F238E27FC236}">
                <a16:creationId xmlns:a16="http://schemas.microsoft.com/office/drawing/2014/main" id="{8CD0481B-11CE-4AA5-9EF3-C2E0DCD10239}"/>
              </a:ext>
            </a:extLst>
          </p:cNvPr>
          <p:cNvGrpSpPr/>
          <p:nvPr/>
        </p:nvGrpSpPr>
        <p:grpSpPr>
          <a:xfrm>
            <a:off x="8140691" y="2525680"/>
            <a:ext cx="872835" cy="914400"/>
            <a:chOff x="8038192" y="2535506"/>
            <a:chExt cx="872835" cy="914400"/>
          </a:xfrm>
        </p:grpSpPr>
        <p:sp>
          <p:nvSpPr>
            <p:cNvPr id="89" name="Graphic 4" descr="Badge Tick with solid fill">
              <a:extLst>
                <a:ext uri="{FF2B5EF4-FFF2-40B4-BE49-F238E27FC236}">
                  <a16:creationId xmlns:a16="http://schemas.microsoft.com/office/drawing/2014/main" id="{0F93348B-D7F3-4445-8539-84B43D998D73}"/>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0" name="Graphic 4" descr="Badge Tick with solid fill">
              <a:extLst>
                <a:ext uri="{FF2B5EF4-FFF2-40B4-BE49-F238E27FC236}">
                  <a16:creationId xmlns:a16="http://schemas.microsoft.com/office/drawing/2014/main" id="{5B4A4DF1-C651-4135-A67B-7EA26BC310D6}"/>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99" name="TextBox 98">
            <a:extLst>
              <a:ext uri="{FF2B5EF4-FFF2-40B4-BE49-F238E27FC236}">
                <a16:creationId xmlns:a16="http://schemas.microsoft.com/office/drawing/2014/main" id="{CBF46320-316E-4670-A330-0C7D9E47E740}"/>
              </a:ext>
            </a:extLst>
          </p:cNvPr>
          <p:cNvSpPr txBox="1"/>
          <p:nvPr/>
        </p:nvSpPr>
        <p:spPr>
          <a:xfrm>
            <a:off x="7428095" y="3904732"/>
            <a:ext cx="2103120"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Define requirements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Test with simulations and forced failovers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 consistently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health</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Respond to failure and disaster</a:t>
            </a:r>
          </a:p>
        </p:txBody>
      </p:sp>
      <p:sp>
        <p:nvSpPr>
          <p:cNvPr id="95" name="TextBox 94">
            <a:extLst>
              <a:ext uri="{FF2B5EF4-FFF2-40B4-BE49-F238E27FC236}">
                <a16:creationId xmlns:a16="http://schemas.microsoft.com/office/drawing/2014/main" id="{6796061B-A46F-43DB-AF65-2E830062685E}"/>
              </a:ext>
            </a:extLst>
          </p:cNvPr>
          <p:cNvSpPr txBox="1"/>
          <p:nvPr/>
        </p:nvSpPr>
        <p:spPr>
          <a:xfrm>
            <a:off x="9895954"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91" name="Group 90" descr="Security pillar diagram: lock">
            <a:extLst>
              <a:ext uri="{FF2B5EF4-FFF2-40B4-BE49-F238E27FC236}">
                <a16:creationId xmlns:a16="http://schemas.microsoft.com/office/drawing/2014/main" id="{18AF9694-622D-4DE8-A19E-B3E1931893F9}"/>
              </a:ext>
            </a:extLst>
          </p:cNvPr>
          <p:cNvGrpSpPr/>
          <p:nvPr/>
        </p:nvGrpSpPr>
        <p:grpSpPr>
          <a:xfrm>
            <a:off x="10439226" y="2525680"/>
            <a:ext cx="742256" cy="914400"/>
            <a:chOff x="10359192" y="2479536"/>
            <a:chExt cx="742256" cy="914400"/>
          </a:xfrm>
        </p:grpSpPr>
        <p:sp>
          <p:nvSpPr>
            <p:cNvPr id="92" name="Freeform: Shape 91">
              <a:extLst>
                <a:ext uri="{FF2B5EF4-FFF2-40B4-BE49-F238E27FC236}">
                  <a16:creationId xmlns:a16="http://schemas.microsoft.com/office/drawing/2014/main" id="{F6713342-F7C6-4023-9BBC-647CC2DB1DB8}"/>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97D1803C-C04F-491F-83D8-50077C6B6305}"/>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046BD08D-4BF9-417C-9E7D-CFA8076F9438}"/>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sp>
        <p:nvSpPr>
          <p:cNvPr id="100" name="TextBox 99">
            <a:extLst>
              <a:ext uri="{FF2B5EF4-FFF2-40B4-BE49-F238E27FC236}">
                <a16:creationId xmlns:a16="http://schemas.microsoft.com/office/drawing/2014/main" id="{BA2FE239-C079-4BD7-B2DA-68D3EAF43E4A}"/>
              </a:ext>
            </a:extLst>
          </p:cNvPr>
          <p:cNvSpPr txBox="1"/>
          <p:nvPr/>
        </p:nvSpPr>
        <p:spPr>
          <a:xfrm>
            <a:off x="9758794" y="3904732"/>
            <a:ext cx="2103120"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Identity and access management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Infra protection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security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encryption and sovereignty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operations</a:t>
            </a:r>
          </a:p>
        </p:txBody>
      </p:sp>
      <p:sp>
        <p:nvSpPr>
          <p:cNvPr id="7" name="TextBox 6">
            <a:extLst>
              <a:ext uri="{FF2B5EF4-FFF2-40B4-BE49-F238E27FC236}">
                <a16:creationId xmlns:a16="http://schemas.microsoft.com/office/drawing/2014/main" id="{72211803-2C90-4CEB-998C-1D68912817B0}"/>
              </a:ext>
            </a:extLst>
          </p:cNvPr>
          <p:cNvSpPr txBox="1"/>
          <p:nvPr/>
        </p:nvSpPr>
        <p:spPr>
          <a:xfrm>
            <a:off x="414171" y="612182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81586740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88263" y="457200"/>
            <a:ext cx="11018520" cy="553998"/>
          </a:xfrm>
        </p:spPr>
        <p:txBody>
          <a:bodyPr/>
          <a:lstStyle/>
          <a:p>
            <a:r>
              <a:rPr lang="en-US" dirty="0">
                <a:solidFill>
                  <a:srgbClr val="4BE8FF"/>
                </a:solidFill>
              </a:rPr>
              <a:t>Where do Landing Zones fit in?</a:t>
            </a:r>
          </a:p>
        </p:txBody>
      </p:sp>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296744" y="5562142"/>
            <a:ext cx="8161518" cy="0"/>
          </a:xfrm>
          <a:prstGeom prst="straightConnector1">
            <a:avLst/>
          </a:prstGeom>
          <a:ln w="22225">
            <a:solidFill>
              <a:srgbClr val="4BE8FF"/>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3296744" y="1728907"/>
            <a:ext cx="8161518" cy="2808919"/>
          </a:xfrm>
          <a:prstGeom prst="roundRect">
            <a:avLst>
              <a:gd name="adj" fmla="val 2546"/>
            </a:avLst>
          </a:prstGeom>
          <a:noFill/>
          <a:ln w="9525">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3AE9F58F-AEEA-4BC7-9558-817D48003AA9}"/>
              </a:ext>
            </a:extLst>
          </p:cNvPr>
          <p:cNvGrpSpPr/>
          <p:nvPr/>
        </p:nvGrpSpPr>
        <p:grpSpPr>
          <a:xfrm>
            <a:off x="6156188" y="1900804"/>
            <a:ext cx="2396034" cy="2465124"/>
            <a:chOff x="6156188" y="1900804"/>
            <a:chExt cx="2396034" cy="2465124"/>
          </a:xfrm>
        </p:grpSpPr>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214128"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156188"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Azure readiness guide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blueprint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170259" y="2060641"/>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10E27B1B-E396-4E9E-B1EA-2D0705511A13}"/>
              </a:ext>
            </a:extLst>
          </p:cNvPr>
          <p:cNvGrpSpPr/>
          <p:nvPr/>
        </p:nvGrpSpPr>
        <p:grpSpPr>
          <a:xfrm>
            <a:off x="3413658" y="1900804"/>
            <a:ext cx="2396034" cy="2465124"/>
            <a:chOff x="3413658" y="1900804"/>
            <a:chExt cx="2396034" cy="2465124"/>
          </a:xfrm>
        </p:grpSpPr>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471598"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413658"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Digital estate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Initial organization alignment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Skills readiness 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Cloud adoption plan</a:t>
              </a: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430015" y="2114836"/>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88B210E-75BB-4471-BEA4-151F93E95EE7}"/>
              </a:ext>
            </a:extLst>
          </p:cNvPr>
          <p:cNvGrpSpPr/>
          <p:nvPr/>
        </p:nvGrpSpPr>
        <p:grpSpPr>
          <a:xfrm>
            <a:off x="649400" y="1900804"/>
            <a:ext cx="2396034" cy="2465124"/>
            <a:chOff x="649400" y="1900804"/>
            <a:chExt cx="2396034" cy="2465124"/>
          </a:xfrm>
        </p:grpSpPr>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649400"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Understand motivations</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Business outcomes</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Business justification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2078856"/>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6"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869461" y="4723485"/>
            <a:ext cx="5016084" cy="1677315"/>
          </a:xfrm>
          <a:prstGeom prst="roundRect">
            <a:avLst>
              <a:gd name="adj" fmla="val 2546"/>
            </a:avLst>
          </a:prstGeom>
          <a:solidFill>
            <a:schemeClr val="bg1"/>
          </a:solidFill>
          <a:ln w="9525">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1A5FB67D-8A52-45D9-ACF4-7BECB6B3FBCE}"/>
              </a:ext>
            </a:extLst>
          </p:cNvPr>
          <p:cNvGrpSpPr/>
          <p:nvPr/>
        </p:nvGrpSpPr>
        <p:grpSpPr>
          <a:xfrm>
            <a:off x="7457715" y="4849440"/>
            <a:ext cx="2280155" cy="1425404"/>
            <a:chOff x="7457715" y="4849440"/>
            <a:chExt cx="2280155" cy="1425404"/>
          </a:xfrm>
        </p:grpSpPr>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457715" y="4849440"/>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464181" y="5466884"/>
              <a:ext cx="2267222" cy="764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465876" y="5012264"/>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C1FCFB8-DE83-4DB3-AA00-7AAF2480BDB6}"/>
              </a:ext>
            </a:extLst>
          </p:cNvPr>
          <p:cNvGrpSpPr/>
          <p:nvPr/>
        </p:nvGrpSpPr>
        <p:grpSpPr>
          <a:xfrm>
            <a:off x="5017136" y="4849440"/>
            <a:ext cx="2280155" cy="1425404"/>
            <a:chOff x="5017136" y="4849440"/>
            <a:chExt cx="2280155" cy="1425404"/>
          </a:xfrm>
        </p:grpSpPr>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017136" y="4849440"/>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130804" y="5466884"/>
              <a:ext cx="2052818" cy="743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5977428" y="5012264"/>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9AF684B-E8D6-4DFD-813E-7A7AAB495195}"/>
              </a:ext>
            </a:extLst>
          </p:cNvPr>
          <p:cNvGrpSpPr/>
          <p:nvPr/>
        </p:nvGrpSpPr>
        <p:grpSpPr>
          <a:xfrm>
            <a:off x="8912790" y="1900804"/>
            <a:ext cx="2355005" cy="2465124"/>
            <a:chOff x="8912790" y="1900804"/>
            <a:chExt cx="2355005" cy="2465124"/>
          </a:xfrm>
        </p:grpSpPr>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950216"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8912790" y="2316612"/>
              <a:ext cx="2355005" cy="30777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010454" y="2055222"/>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417990" y="2586661"/>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425020" y="3429151"/>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202122" y="2687018"/>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159902" y="3519278"/>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97" name="Straight Arrow Connector 96" descr="Right facing arrow">
            <a:extLst>
              <a:ext uri="{FF2B5EF4-FFF2-40B4-BE49-F238E27FC236}">
                <a16:creationId xmlns:a16="http://schemas.microsoft.com/office/drawing/2014/main" id="{9E9C0D5A-E87F-4FD9-95CB-A7E4140F43D7}"/>
              </a:ext>
            </a:extLst>
          </p:cNvPr>
          <p:cNvCxnSpPr>
            <a:cxnSpLocks/>
          </p:cNvCxnSpPr>
          <p:nvPr/>
        </p:nvCxnSpPr>
        <p:spPr>
          <a:xfrm>
            <a:off x="2995613" y="3133366"/>
            <a:ext cx="623887" cy="0"/>
          </a:xfrm>
          <a:prstGeom prst="straightConnector1">
            <a:avLst/>
          </a:prstGeom>
          <a:ln w="25400">
            <a:solidFill>
              <a:srgbClr val="4BE8F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descr="Right facing arrow">
            <a:extLst>
              <a:ext uri="{FF2B5EF4-FFF2-40B4-BE49-F238E27FC236}">
                <a16:creationId xmlns:a16="http://schemas.microsoft.com/office/drawing/2014/main" id="{9C2BA960-7738-4DAF-925D-445F96314D80}"/>
              </a:ext>
            </a:extLst>
          </p:cNvPr>
          <p:cNvCxnSpPr>
            <a:cxnSpLocks/>
          </p:cNvCxnSpPr>
          <p:nvPr/>
        </p:nvCxnSpPr>
        <p:spPr>
          <a:xfrm>
            <a:off x="5751513" y="3133366"/>
            <a:ext cx="623887" cy="0"/>
          </a:xfrm>
          <a:prstGeom prst="straightConnector1">
            <a:avLst/>
          </a:prstGeom>
          <a:ln w="25400">
            <a:solidFill>
              <a:srgbClr val="4BE8F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descr="Right facing arrow">
            <a:extLst>
              <a:ext uri="{FF2B5EF4-FFF2-40B4-BE49-F238E27FC236}">
                <a16:creationId xmlns:a16="http://schemas.microsoft.com/office/drawing/2014/main" id="{1306C960-4EE9-4AF3-9D93-B16C8F0CB351}"/>
              </a:ext>
            </a:extLst>
          </p:cNvPr>
          <p:cNvCxnSpPr>
            <a:cxnSpLocks/>
          </p:cNvCxnSpPr>
          <p:nvPr/>
        </p:nvCxnSpPr>
        <p:spPr>
          <a:xfrm flipV="1">
            <a:off x="8489950" y="2930643"/>
            <a:ext cx="664547" cy="158273"/>
          </a:xfrm>
          <a:prstGeom prst="straightConnector1">
            <a:avLst/>
          </a:prstGeom>
          <a:ln w="25400">
            <a:solidFill>
              <a:srgbClr val="4BE8F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descr="Right facing arrow">
            <a:extLst>
              <a:ext uri="{FF2B5EF4-FFF2-40B4-BE49-F238E27FC236}">
                <a16:creationId xmlns:a16="http://schemas.microsoft.com/office/drawing/2014/main" id="{2AFD17AE-D9CF-489D-A98F-732CFDD37A47}"/>
              </a:ext>
            </a:extLst>
          </p:cNvPr>
          <p:cNvCxnSpPr>
            <a:cxnSpLocks/>
          </p:cNvCxnSpPr>
          <p:nvPr/>
        </p:nvCxnSpPr>
        <p:spPr>
          <a:xfrm>
            <a:off x="8489950" y="3177816"/>
            <a:ext cx="664547" cy="251335"/>
          </a:xfrm>
          <a:prstGeom prst="straightConnector1">
            <a:avLst/>
          </a:prstGeom>
          <a:ln w="25400">
            <a:solidFill>
              <a:srgbClr val="4BE8F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15960B26-0741-4FF3-9432-CA7CC56FA5A8}"/>
              </a:ext>
            </a:extLst>
          </p:cNvPr>
          <p:cNvSpPr/>
          <p:nvPr/>
        </p:nvSpPr>
        <p:spPr>
          <a:xfrm>
            <a:off x="6042542" y="1645219"/>
            <a:ext cx="2632832" cy="2980885"/>
          </a:xfrm>
          <a:prstGeom prst="round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132EF01E-AAEB-4EAF-B50D-94B0D0893FDC}"/>
              </a:ext>
            </a:extLst>
          </p:cNvPr>
          <p:cNvCxnSpPr/>
          <p:nvPr/>
        </p:nvCxnSpPr>
        <p:spPr>
          <a:xfrm>
            <a:off x="6690129" y="3438525"/>
            <a:ext cx="1304097" cy="0"/>
          </a:xfrm>
          <a:prstGeom prst="line">
            <a:avLst/>
          </a:prstGeom>
          <a:ln w="28575">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5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1530C6EC-18AC-4617-B578-DB6B4BDD3C58}"/>
              </a:ext>
            </a:extLst>
          </p:cNvPr>
          <p:cNvCxnSpPr>
            <a:cxnSpLocks/>
          </p:cNvCxnSpPr>
          <p:nvPr/>
        </p:nvCxnSpPr>
        <p:spPr>
          <a:xfrm flipV="1">
            <a:off x="1848914" y="4072478"/>
            <a:ext cx="1" cy="191530"/>
          </a:xfrm>
          <a:prstGeom prst="line">
            <a:avLst/>
          </a:prstGeom>
          <a:ln w="285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F98599D-F93E-46CD-AF39-EE8ADB759DF1}"/>
              </a:ext>
            </a:extLst>
          </p:cNvPr>
          <p:cNvCxnSpPr>
            <a:cxnSpLocks/>
          </p:cNvCxnSpPr>
          <p:nvPr/>
        </p:nvCxnSpPr>
        <p:spPr>
          <a:xfrm>
            <a:off x="4827280" y="4365928"/>
            <a:ext cx="1" cy="483512"/>
          </a:xfrm>
          <a:prstGeom prst="line">
            <a:avLst/>
          </a:prstGeom>
          <a:ln w="285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F0EC4F1-D6B8-4038-ACFE-00DB9345A928}"/>
              </a:ext>
            </a:extLst>
          </p:cNvPr>
          <p:cNvCxnSpPr>
            <a:cxnSpLocks/>
          </p:cNvCxnSpPr>
          <p:nvPr/>
        </p:nvCxnSpPr>
        <p:spPr>
          <a:xfrm>
            <a:off x="8091075" y="4387343"/>
            <a:ext cx="0" cy="459583"/>
          </a:xfrm>
          <a:prstGeom prst="line">
            <a:avLst/>
          </a:prstGeom>
          <a:ln w="285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29F30A-DDD5-499D-8AAB-3817F2491D0C}"/>
              </a:ext>
            </a:extLst>
          </p:cNvPr>
          <p:cNvCxnSpPr>
            <a:cxnSpLocks/>
          </p:cNvCxnSpPr>
          <p:nvPr/>
        </p:nvCxnSpPr>
        <p:spPr>
          <a:xfrm flipH="1">
            <a:off x="8999126" y="3048326"/>
            <a:ext cx="554933" cy="0"/>
          </a:xfrm>
          <a:prstGeom prst="line">
            <a:avLst/>
          </a:prstGeom>
          <a:ln w="285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6E0F3FD-E427-4B90-834C-669A79AEC5DF}"/>
              </a:ext>
            </a:extLst>
          </p:cNvPr>
          <p:cNvCxnSpPr>
            <a:cxnSpLocks/>
          </p:cNvCxnSpPr>
          <p:nvPr/>
        </p:nvCxnSpPr>
        <p:spPr>
          <a:xfrm>
            <a:off x="10771088" y="3734355"/>
            <a:ext cx="0" cy="1130911"/>
          </a:xfrm>
          <a:prstGeom prst="line">
            <a:avLst/>
          </a:prstGeom>
          <a:ln w="285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88263" y="457200"/>
            <a:ext cx="11018520" cy="553998"/>
          </a:xfrm>
        </p:spPr>
        <p:txBody>
          <a:bodyPr/>
          <a:lstStyle/>
          <a:p>
            <a:r>
              <a:rPr lang="en-US">
                <a:solidFill>
                  <a:srgbClr val="4BE8FF"/>
                </a:solidFill>
              </a:rPr>
              <a:t>And the Well Architected Framework?</a:t>
            </a:r>
          </a:p>
        </p:txBody>
      </p:sp>
      <p:grpSp>
        <p:nvGrpSpPr>
          <p:cNvPr id="9" name="Group 8">
            <a:extLst>
              <a:ext uri="{FF2B5EF4-FFF2-40B4-BE49-F238E27FC236}">
                <a16:creationId xmlns:a16="http://schemas.microsoft.com/office/drawing/2014/main" id="{3AE9F58F-AEEA-4BC7-9558-817D48003AA9}"/>
              </a:ext>
            </a:extLst>
          </p:cNvPr>
          <p:cNvGrpSpPr/>
          <p:nvPr/>
        </p:nvGrpSpPr>
        <p:grpSpPr>
          <a:xfrm>
            <a:off x="3629263" y="1900804"/>
            <a:ext cx="2396034" cy="2465124"/>
            <a:chOff x="6156188" y="1900804"/>
            <a:chExt cx="2396034" cy="2465124"/>
          </a:xfrm>
          <a:effectLst>
            <a:outerShdw blurRad="50800" dist="38100" dir="2700000" algn="tl" rotWithShape="0">
              <a:prstClr val="black">
                <a:alpha val="40000"/>
              </a:prstClr>
            </a:outerShdw>
          </a:effectLst>
        </p:grpSpPr>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214128"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156188"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Azure readiness guide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blueprint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170259" y="2060641"/>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10E27B1B-E396-4E9E-B1EA-2D0705511A13}"/>
              </a:ext>
            </a:extLst>
          </p:cNvPr>
          <p:cNvGrpSpPr/>
          <p:nvPr/>
        </p:nvGrpSpPr>
        <p:grpSpPr>
          <a:xfrm>
            <a:off x="650897" y="4234322"/>
            <a:ext cx="2396034" cy="2465124"/>
            <a:chOff x="3413658" y="1900804"/>
            <a:chExt cx="2396034" cy="2465124"/>
          </a:xfrm>
          <a:effectLst>
            <a:outerShdw blurRad="50800" dist="38100" dir="2700000" algn="tl" rotWithShape="0">
              <a:prstClr val="black">
                <a:alpha val="40000"/>
              </a:prstClr>
            </a:outerShdw>
          </a:effectLst>
        </p:grpSpPr>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471598"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413658"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Digital estate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Initial organization alignment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Skills readiness 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Cloud adoption plan</a:t>
              </a: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430015" y="2114836"/>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88B210E-75BB-4471-BEA4-151F93E95EE7}"/>
              </a:ext>
            </a:extLst>
          </p:cNvPr>
          <p:cNvGrpSpPr/>
          <p:nvPr/>
        </p:nvGrpSpPr>
        <p:grpSpPr>
          <a:xfrm>
            <a:off x="650897" y="1625556"/>
            <a:ext cx="2396034" cy="2465124"/>
            <a:chOff x="649400" y="1900804"/>
            <a:chExt cx="2396034" cy="2465124"/>
          </a:xfrm>
          <a:effectLst>
            <a:outerShdw blurRad="50800" dist="38100" dir="2700000" algn="tl" rotWithShape="0">
              <a:prstClr val="black">
                <a:alpha val="40000"/>
              </a:prstClr>
            </a:outerShdw>
          </a:effectLst>
        </p:grpSpPr>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649400"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Understand motivations</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Business outcomes</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Business justification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2078856"/>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1A5FB67D-8A52-45D9-ACF4-7BECB6B3FBCE}"/>
              </a:ext>
            </a:extLst>
          </p:cNvPr>
          <p:cNvGrpSpPr/>
          <p:nvPr/>
        </p:nvGrpSpPr>
        <p:grpSpPr>
          <a:xfrm>
            <a:off x="9534165" y="2475094"/>
            <a:ext cx="2280155" cy="1425404"/>
            <a:chOff x="7457715" y="4849440"/>
            <a:chExt cx="2280155" cy="1425404"/>
          </a:xfrm>
          <a:effectLst>
            <a:outerShdw blurRad="50800" dist="38100" dir="2700000" algn="tl" rotWithShape="0">
              <a:prstClr val="black">
                <a:alpha val="40000"/>
              </a:prstClr>
            </a:outerShdw>
          </a:effectLst>
        </p:grpSpPr>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457715" y="4849440"/>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464181" y="5466884"/>
              <a:ext cx="2267222" cy="764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465876" y="5012264"/>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C1FCFB8-DE83-4DB3-AA00-7AAF2480BDB6}"/>
              </a:ext>
            </a:extLst>
          </p:cNvPr>
          <p:cNvGrpSpPr/>
          <p:nvPr/>
        </p:nvGrpSpPr>
        <p:grpSpPr>
          <a:xfrm>
            <a:off x="3687203" y="4849440"/>
            <a:ext cx="2280155" cy="1425404"/>
            <a:chOff x="5017136" y="4849440"/>
            <a:chExt cx="2280155" cy="1425404"/>
          </a:xfrm>
          <a:effectLst>
            <a:outerShdw blurRad="50800" dist="38100" dir="2700000" algn="tl" rotWithShape="0">
              <a:prstClr val="black">
                <a:alpha val="40000"/>
              </a:prstClr>
            </a:outerShdw>
          </a:effectLst>
        </p:grpSpPr>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017136" y="4849440"/>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130804" y="5466884"/>
              <a:ext cx="2052818" cy="743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5977428" y="5012264"/>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9AF684B-E8D6-4DFD-813E-7A7AAB495195}"/>
              </a:ext>
            </a:extLst>
          </p:cNvPr>
          <p:cNvGrpSpPr/>
          <p:nvPr/>
        </p:nvGrpSpPr>
        <p:grpSpPr>
          <a:xfrm>
            <a:off x="6681545" y="1900804"/>
            <a:ext cx="2355005" cy="2465124"/>
            <a:chOff x="8912790" y="1900804"/>
            <a:chExt cx="2355005" cy="2465124"/>
          </a:xfrm>
          <a:effectLst>
            <a:outerShdw blurRad="50800" dist="38100" dir="2700000" algn="tl" rotWithShape="0">
              <a:prstClr val="black">
                <a:alpha val="40000"/>
              </a:prstClr>
            </a:outerShdw>
          </a:effectLst>
        </p:grpSpPr>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950216"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8912790" y="2316612"/>
              <a:ext cx="2355005" cy="30777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010454" y="2055222"/>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417990" y="2586661"/>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425020" y="3429151"/>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202122" y="2687018"/>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159902" y="3519278"/>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6EA3DD4C-A260-4132-BDF0-79568AE810E0}"/>
              </a:ext>
            </a:extLst>
          </p:cNvPr>
          <p:cNvGrpSpPr/>
          <p:nvPr/>
        </p:nvGrpSpPr>
        <p:grpSpPr>
          <a:xfrm>
            <a:off x="7320924" y="4846926"/>
            <a:ext cx="4221667" cy="1425404"/>
            <a:chOff x="7320924" y="4846926"/>
            <a:chExt cx="4221667" cy="1425404"/>
          </a:xfrm>
          <a:effectLst>
            <a:outerShdw blurRad="50800" dist="38100" dir="2700000" algn="tl" rotWithShape="0">
              <a:prstClr val="black">
                <a:alpha val="40000"/>
              </a:prstClr>
            </a:outerShdw>
          </a:effectLst>
        </p:grpSpPr>
        <p:sp>
          <p:nvSpPr>
            <p:cNvPr id="41" name="Rectangle: Rounded Corners 40">
              <a:extLst>
                <a:ext uri="{FF2B5EF4-FFF2-40B4-BE49-F238E27FC236}">
                  <a16:creationId xmlns:a16="http://schemas.microsoft.com/office/drawing/2014/main" id="{F5BDE143-6751-4E7B-984D-EE5C45CA03F2}"/>
                </a:ext>
                <a:ext uri="{C183D7F6-B498-43B3-948B-1728B52AA6E4}">
                  <adec:decorative xmlns:adec="http://schemas.microsoft.com/office/drawing/2017/decorative" val="1"/>
                </a:ext>
              </a:extLst>
            </p:cNvPr>
            <p:cNvSpPr/>
            <p:nvPr/>
          </p:nvSpPr>
          <p:spPr>
            <a:xfrm>
              <a:off x="7320924" y="4846926"/>
              <a:ext cx="4221667"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E5EB63A8-BA2C-4BFE-929A-BFD1A043E7A4}"/>
                </a:ext>
              </a:extLst>
            </p:cNvPr>
            <p:cNvSpPr txBox="1"/>
            <p:nvPr/>
          </p:nvSpPr>
          <p:spPr>
            <a:xfrm>
              <a:off x="7511378" y="5464370"/>
              <a:ext cx="3800756" cy="5909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Well Architected</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Operational Excellence • Performance Efficiency</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Reliability • Security • Cost </a:t>
              </a:r>
              <a:r>
                <a:rPr kumimoji="0" lang="en-US" sz="1100" b="0" i="0" u="none" strike="noStrike" kern="1200" cap="none" spc="0" normalizeH="0" baseline="0" noProof="0" err="1">
                  <a:ln>
                    <a:noFill/>
                  </a:ln>
                  <a:solidFill>
                    <a:srgbClr val="FFFFFF"/>
                  </a:solidFill>
                  <a:effectLst/>
                  <a:uLnTx/>
                  <a:uFillTx/>
                  <a:latin typeface="Segoe UI" panose="020B0502040204020203" pitchFamily="34" charset="0"/>
                  <a:ea typeface="+mn-lt"/>
                  <a:cs typeface="Segoe UI" panose="020B0502040204020203" pitchFamily="34" charset="0"/>
                </a:rPr>
                <a:t>Optimisation</a:t>
              </a:r>
              <a:endPar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endParaRPr>
            </a:p>
          </p:txBody>
        </p:sp>
        <p:sp>
          <p:nvSpPr>
            <p:cNvPr id="43" name="Trackers_EADF_bidi" title="Icon of a clipboard with a checklist on it">
              <a:extLst>
                <a:ext uri="{FF2B5EF4-FFF2-40B4-BE49-F238E27FC236}">
                  <a16:creationId xmlns:a16="http://schemas.microsoft.com/office/drawing/2014/main" id="{BB13CA49-44BA-423D-A281-7D312F5FBEEF}"/>
                </a:ext>
              </a:extLst>
            </p:cNvPr>
            <p:cNvSpPr>
              <a:spLocks noChangeAspect="1" noEditPoints="1"/>
            </p:cNvSpPr>
            <p:nvPr/>
          </p:nvSpPr>
          <p:spPr bwMode="auto">
            <a:xfrm>
              <a:off x="9277635" y="4972768"/>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Rectangle 4">
            <a:extLst>
              <a:ext uri="{FF2B5EF4-FFF2-40B4-BE49-F238E27FC236}">
                <a16:creationId xmlns:a16="http://schemas.microsoft.com/office/drawing/2014/main" id="{47B997FE-8546-4596-973F-AA24923805ED}"/>
              </a:ext>
            </a:extLst>
          </p:cNvPr>
          <p:cNvSpPr/>
          <p:nvPr/>
        </p:nvSpPr>
        <p:spPr bwMode="auto">
          <a:xfrm>
            <a:off x="1" y="1011198"/>
            <a:ext cx="3333750" cy="516294"/>
          </a:xfrm>
          <a:prstGeom prst="rect">
            <a:avLst/>
          </a:prstGeom>
          <a:solidFill>
            <a:srgbClr val="4D49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Business</a:t>
            </a:r>
          </a:p>
        </p:txBody>
      </p:sp>
      <p:sp>
        <p:nvSpPr>
          <p:cNvPr id="13" name="Rectangle 12">
            <a:extLst>
              <a:ext uri="{FF2B5EF4-FFF2-40B4-BE49-F238E27FC236}">
                <a16:creationId xmlns:a16="http://schemas.microsoft.com/office/drawing/2014/main" id="{2A9B34FA-93BB-469A-92F0-6B5944710384}"/>
              </a:ext>
            </a:extLst>
          </p:cNvPr>
          <p:cNvSpPr/>
          <p:nvPr/>
        </p:nvSpPr>
        <p:spPr bwMode="auto">
          <a:xfrm>
            <a:off x="3333751" y="1011198"/>
            <a:ext cx="2990849" cy="516294"/>
          </a:xfrm>
          <a:prstGeom prst="rect">
            <a:avLst/>
          </a:prstGeom>
          <a:solidFill>
            <a:srgbClr val="4D49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Platform</a:t>
            </a:r>
          </a:p>
        </p:txBody>
      </p:sp>
      <p:sp>
        <p:nvSpPr>
          <p:cNvPr id="14" name="Rectangle 13">
            <a:extLst>
              <a:ext uri="{FF2B5EF4-FFF2-40B4-BE49-F238E27FC236}">
                <a16:creationId xmlns:a16="http://schemas.microsoft.com/office/drawing/2014/main" id="{0572C880-A898-4CC9-88D0-7EA4FD89F221}"/>
              </a:ext>
            </a:extLst>
          </p:cNvPr>
          <p:cNvSpPr/>
          <p:nvPr/>
        </p:nvSpPr>
        <p:spPr bwMode="auto">
          <a:xfrm>
            <a:off x="6324600" y="1011198"/>
            <a:ext cx="5854521" cy="516294"/>
          </a:xfrm>
          <a:prstGeom prst="rect">
            <a:avLst/>
          </a:prstGeom>
          <a:solidFill>
            <a:srgbClr val="4D49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a:ln>
                  <a:noFill/>
                </a:ln>
                <a:solidFill>
                  <a:srgbClr val="4BE8FF"/>
                </a:solidFill>
                <a:effectLst/>
                <a:uLnTx/>
                <a:uFillTx/>
                <a:latin typeface="Segoe UI"/>
                <a:ea typeface="Segoe UI" pitchFamily="34" charset="0"/>
                <a:cs typeface="Segoe UI" pitchFamily="34" charset="0"/>
              </a:rPr>
              <a:t>Workload</a:t>
            </a:r>
          </a:p>
        </p:txBody>
      </p:sp>
      <p:cxnSp>
        <p:nvCxnSpPr>
          <p:cNvPr id="60" name="Straight Connector 59">
            <a:extLst>
              <a:ext uri="{FF2B5EF4-FFF2-40B4-BE49-F238E27FC236}">
                <a16:creationId xmlns:a16="http://schemas.microsoft.com/office/drawing/2014/main" id="{A9D14E0E-A7A5-4610-8C5A-6C57B1D3A319}"/>
              </a:ext>
            </a:extLst>
          </p:cNvPr>
          <p:cNvCxnSpPr>
            <a:cxnSpLocks/>
          </p:cNvCxnSpPr>
          <p:nvPr/>
        </p:nvCxnSpPr>
        <p:spPr>
          <a:xfrm>
            <a:off x="3333752" y="1043762"/>
            <a:ext cx="0" cy="451167"/>
          </a:xfrm>
          <a:prstGeom prst="line">
            <a:avLst/>
          </a:prstGeom>
          <a:ln w="28575">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3762B9A-C4C5-4FEB-BAF6-52820C26B0C2}"/>
              </a:ext>
            </a:extLst>
          </p:cNvPr>
          <p:cNvCxnSpPr>
            <a:cxnSpLocks/>
          </p:cNvCxnSpPr>
          <p:nvPr/>
        </p:nvCxnSpPr>
        <p:spPr>
          <a:xfrm>
            <a:off x="6324600" y="1043762"/>
            <a:ext cx="0" cy="451167"/>
          </a:xfrm>
          <a:prstGeom prst="line">
            <a:avLst/>
          </a:prstGeom>
          <a:ln w="28575">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20A4DCA5-1F95-48B1-969A-C0589DC2DA17}"/>
              </a:ext>
            </a:extLst>
          </p:cNvPr>
          <p:cNvSpPr/>
          <p:nvPr/>
        </p:nvSpPr>
        <p:spPr>
          <a:xfrm>
            <a:off x="7061550" y="4589577"/>
            <a:ext cx="4700411" cy="1940102"/>
          </a:xfrm>
          <a:prstGeom prst="roundRect">
            <a:avLst/>
          </a:prstGeom>
          <a:noFill/>
          <a:ln w="57150">
            <a:solidFill>
              <a:srgbClr val="4B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00269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up)">
                                      <p:cBhvr>
                                        <p:cTn id="12" dur="500"/>
                                        <p:tgtEl>
                                          <p:spTgt spid="49"/>
                                        </p:tgtEl>
                                      </p:cBhvr>
                                    </p:animEffect>
                                  </p:childTnLst>
                                </p:cTn>
                              </p:par>
                              <p:par>
                                <p:cTn id="13" presetID="22" presetClass="entr" presetSubtype="1"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up)">
                                      <p:cBhvr>
                                        <p:cTn id="15" dur="500"/>
                                        <p:tgtEl>
                                          <p:spTgt spid="50"/>
                                        </p:tgtEl>
                                      </p:cBhvr>
                                    </p:animEffect>
                                  </p:childTnLst>
                                </p:cTn>
                              </p:par>
                              <p:par>
                                <p:cTn id="16" presetID="22" presetClass="entr" presetSubtype="1"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up)">
                                      <p:cBhvr>
                                        <p:cTn id="18" dur="500"/>
                                        <p:tgtEl>
                                          <p:spTgt spid="51"/>
                                        </p:tgtEl>
                                      </p:cBhvr>
                                    </p:animEffect>
                                  </p:childTnLst>
                                </p:cTn>
                              </p:par>
                              <p:par>
                                <p:cTn id="19" presetID="22" presetClass="entr" presetSubtype="1"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up)">
                                      <p:cBhvr>
                                        <p:cTn id="21" dur="500"/>
                                        <p:tgtEl>
                                          <p:spTgt spid="52"/>
                                        </p:tgtEl>
                                      </p:cBhvr>
                                    </p:animEffect>
                                  </p:childTnLst>
                                </p:cTn>
                              </p:par>
                              <p:par>
                                <p:cTn id="22" presetID="22" presetClass="entr" presetSubtype="1"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wipe(up)">
                                      <p:cBhvr>
                                        <p:cTn id="24" dur="500"/>
                                        <p:tgtEl>
                                          <p:spTgt spid="53"/>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30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6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41FB-58A8-C0BF-4176-5E517D6622C3}"/>
              </a:ext>
            </a:extLst>
          </p:cNvPr>
          <p:cNvSpPr>
            <a:spLocks noGrp="1"/>
          </p:cNvSpPr>
          <p:nvPr>
            <p:ph type="title"/>
          </p:nvPr>
        </p:nvSpPr>
        <p:spPr>
          <a:xfrm>
            <a:off x="442765" y="156677"/>
            <a:ext cx="11306469" cy="397545"/>
          </a:xfrm>
        </p:spPr>
        <p:txBody>
          <a:bodyPr/>
          <a:lstStyle/>
          <a:p>
            <a:r>
              <a:rPr lang="en-US" dirty="0"/>
              <a:t>Azure Landing Zones Resources</a:t>
            </a:r>
          </a:p>
        </p:txBody>
      </p:sp>
      <p:sp>
        <p:nvSpPr>
          <p:cNvPr id="7" name="TextBox 6">
            <a:extLst>
              <a:ext uri="{FF2B5EF4-FFF2-40B4-BE49-F238E27FC236}">
                <a16:creationId xmlns:a16="http://schemas.microsoft.com/office/drawing/2014/main" id="{82C666AB-6E17-BA0A-11B7-9E91640EB063}"/>
              </a:ext>
            </a:extLst>
          </p:cNvPr>
          <p:cNvSpPr txBox="1"/>
          <p:nvPr/>
        </p:nvSpPr>
        <p:spPr>
          <a:xfrm>
            <a:off x="312635" y="1050545"/>
            <a:ext cx="8621719" cy="389645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Complete the MS Learning Path: </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hlinkClick r:id="rId2" tooltip="https://docs.microsoft.com/en-us/learn/paths/enterprise-scale-architecture/"/>
              </a:rPr>
              <a:t>Create an Enterprise-Scale Architecture on Azure</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Review the Azure landing zone </a:t>
            </a:r>
            <a:r>
              <a:rPr lang="en-US" dirty="0">
                <a:solidFill>
                  <a:srgbClr val="5B5FC7"/>
                </a:solidFill>
                <a:latin typeface="Calibri" panose="020F0502020204030204" pitchFamily="34" charset="0"/>
                <a:hlinkClick r:id="rId3"/>
              </a:rPr>
              <a:t>Architecture guidance</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Explore the Azure landing zone </a:t>
            </a: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hlinkClick r:id="rId4"/>
              </a:rPr>
              <a:t>Implementation options</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j-lt"/>
                <a:cs typeface="Segoe UI Semibold"/>
              </a:rPr>
              <a:t>Share your </a:t>
            </a:r>
            <a:r>
              <a:rPr kumimoji="0" lang="en-US" sz="4000" b="0" i="0" u="none" strike="noStrike" kern="1200" cap="none" spc="0" normalizeH="0" baseline="0" noProof="0" dirty="0">
                <a:ln>
                  <a:noFill/>
                </a:ln>
                <a:solidFill>
                  <a:srgbClr val="000000"/>
                </a:solidFill>
                <a:effectLst/>
                <a:uLnTx/>
                <a:uFillTx/>
                <a:latin typeface="Segoe UI"/>
                <a:ea typeface="+mj-lt"/>
                <a:cs typeface="Segoe UI Semibold"/>
              </a:rPr>
              <a:t>Feedback!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New Azure Landing Zones Survey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Semibold"/>
                <a:hlinkClick r:id="rId5"/>
              </a:rPr>
              <a:t>https://aka.ms/alz/survey</a:t>
            </a:r>
            <a:endParaRPr kumimoji="0" lang="en-US" sz="2000" b="0" i="0" u="none" strike="noStrike" kern="1200" cap="none" spc="0" normalizeH="0" baseline="0" noProof="0" dirty="0">
              <a:ln>
                <a:noFill/>
              </a:ln>
              <a:solidFill>
                <a:srgbClr val="000000"/>
              </a:solidFill>
              <a:effectLst/>
              <a:uLnTx/>
              <a:uFillTx/>
              <a:latin typeface="Segoe UI"/>
              <a:ea typeface="+mj-lt"/>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Issues on </a:t>
            </a:r>
            <a:r>
              <a:rPr kumimoji="0" lang="en-US" sz="2000" b="0" i="0" u="none" strike="noStrike" kern="1200" cap="none" spc="0" normalizeH="0" baseline="0" noProof="0" dirty="0" err="1">
                <a:ln>
                  <a:noFill/>
                </a:ln>
                <a:solidFill>
                  <a:srgbClr val="000000"/>
                </a:solidFill>
                <a:effectLst/>
                <a:uLnTx/>
                <a:uFillTx/>
                <a:latin typeface="Segoe UI"/>
                <a:ea typeface="+mj-lt"/>
                <a:cs typeface="Segoe UI"/>
              </a:rPr>
              <a:t>Github</a:t>
            </a:r>
            <a:endParaRPr kumimoji="0" lang="en-US" sz="2000" b="0" i="0" u="none" strike="noStrike" kern="1200" cap="none" spc="0" normalizeH="0" baseline="0" noProof="0" dirty="0">
              <a:ln>
                <a:noFill/>
              </a:ln>
              <a:solidFill>
                <a:srgbClr val="000000"/>
              </a:solidFill>
              <a:effectLst/>
              <a:uLnTx/>
              <a:uFillTx/>
              <a:latin typeface="Segoe UI"/>
              <a:ea typeface="+mj-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6"/>
              </a:rPr>
              <a:t>https://aka.ms/enterprisescale</a:t>
            </a:r>
            <a:b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b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t>https://aka.ms/alz/bicep</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8"/>
              </a:rPr>
              <a:t>https://aka.ms/alz/tf</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p:txBody>
      </p:sp>
      <p:sp>
        <p:nvSpPr>
          <p:cNvPr id="11" name="Rectangle 2">
            <a:extLst>
              <a:ext uri="{FF2B5EF4-FFF2-40B4-BE49-F238E27FC236}">
                <a16:creationId xmlns:a16="http://schemas.microsoft.com/office/drawing/2014/main" id="{59F73FDD-D408-86A1-ADA7-3734EFA236BA}"/>
              </a:ext>
            </a:extLst>
          </p:cNvPr>
          <p:cNvSpPr>
            <a:spLocks noChangeArrowheads="1"/>
          </p:cNvSpPr>
          <p:nvPr/>
        </p:nvSpPr>
        <p:spPr bwMode="auto">
          <a:xfrm>
            <a:off x="2057660" y="2949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AE65BA1D-B166-4C1F-00CA-C418516560F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319530" y="4353619"/>
            <a:ext cx="2087656" cy="2138706"/>
          </a:xfrm>
          <a:prstGeom prst="rect">
            <a:avLst/>
          </a:prstGeom>
        </p:spPr>
      </p:pic>
    </p:spTree>
    <p:extLst>
      <p:ext uri="{BB962C8B-B14F-4D97-AF65-F5344CB8AC3E}">
        <p14:creationId xmlns:p14="http://schemas.microsoft.com/office/powerpoint/2010/main" val="1053774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House</a:t>
            </a: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pic>
        <p:nvPicPr>
          <p:cNvPr id="1032" name="Picture 8" descr="How to get the best Leaning Tower of Pisa Photo">
            <a:extLst>
              <a:ext uri="{FF2B5EF4-FFF2-40B4-BE49-F238E27FC236}">
                <a16:creationId xmlns:a16="http://schemas.microsoft.com/office/drawing/2014/main" id="{70594C37-AC0F-2920-8941-FDA1B268D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747" y="1971965"/>
            <a:ext cx="4648219" cy="30988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urj Khalifa | CRH">
            <a:extLst>
              <a:ext uri="{FF2B5EF4-FFF2-40B4-BE49-F238E27FC236}">
                <a16:creationId xmlns:a16="http://schemas.microsoft.com/office/drawing/2014/main" id="{262FE8ED-F4D9-A38A-E1EB-F0E12D4A2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6253" y="1971965"/>
            <a:ext cx="4648219" cy="30988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6797" y="620828"/>
            <a:ext cx="11304865" cy="402674"/>
          </a:xfrm>
        </p:spPr>
        <p:txBody>
          <a:bodyPr/>
          <a:lstStyle/>
          <a:p>
            <a:r>
              <a:rPr lang="en-GB" sz="3600">
                <a:solidFill>
                  <a:schemeClr val="tx2"/>
                </a:solidFill>
              </a:rPr>
              <a:t>Azure</a:t>
            </a:r>
            <a:r>
              <a:rPr lang="en-GB" sz="3600"/>
              <a:t> landing zones</a:t>
            </a:r>
            <a:endParaRPr lang="en-GB" sz="280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5104" y="3456609"/>
            <a:ext cx="6498620" cy="1591556"/>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2581" y="2417378"/>
            <a:ext cx="3695672" cy="3786043"/>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80756" y="1023445"/>
            <a:ext cx="9777613" cy="108642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93891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88263" y="589280"/>
            <a:ext cx="8682737" cy="553998"/>
          </a:xfrm>
          <a:prstGeom prst="rect">
            <a:avLst/>
          </a:prstGeom>
        </p:spPr>
        <p:txBody>
          <a:bodyPr wrap="square" anchor="t">
            <a:normAutofit/>
          </a:bodyPr>
          <a:lstStyle/>
          <a:p>
            <a:r>
              <a:rPr lang="en-US" sz="3600" b="1"/>
              <a:t>Azure landing zone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0"/>
          </p:nvPr>
        </p:nvSpPr>
        <p:spPr>
          <a:xfrm>
            <a:off x="582612" y="2379137"/>
            <a:ext cx="5223828" cy="3630298"/>
          </a:xfrm>
          <a:prstGeom prst="rect">
            <a:avLst/>
          </a:prstGeom>
        </p:spPr>
        <p:txBody>
          <a:bodyPr vert="horz" wrap="square" lIns="0" tIns="0" rIns="0" bIns="0" rtlCol="0" anchor="t">
            <a:normAutofit/>
          </a:bodyPr>
          <a:lstStyle/>
          <a:p>
            <a:pPr marL="228556" indent="-228556">
              <a:spcAft>
                <a:spcPts val="3500"/>
              </a:spcAft>
              <a:buChar char=""/>
            </a:pPr>
            <a:r>
              <a:rPr lang="en-US" sz="2400"/>
              <a:t>Enable </a:t>
            </a:r>
            <a:r>
              <a:rPr lang="en-GB" sz="2400"/>
              <a:t>Autonomy for Innovation and Transformation</a:t>
            </a:r>
          </a:p>
          <a:p>
            <a:pPr marL="228556" indent="-228556">
              <a:spcAft>
                <a:spcPts val="3400"/>
              </a:spcAft>
              <a:buChar char=""/>
            </a:pPr>
            <a:r>
              <a:rPr lang="en-GB" sz="2400"/>
              <a:t>Security and Compliance By-Default</a:t>
            </a:r>
          </a:p>
          <a:p>
            <a:pPr marL="228556" indent="-228556">
              <a:buChar char=""/>
            </a:pPr>
            <a:r>
              <a:rPr lang="en-GB" sz="2400"/>
              <a:t>Governance At-Scale with Sustainable Cloud Engineering</a:t>
            </a:r>
            <a:endParaRPr lang="en-US" sz="2400"/>
          </a:p>
        </p:txBody>
      </p:sp>
      <p:grpSp>
        <p:nvGrpSpPr>
          <p:cNvPr id="31" name="Group 30">
            <a:extLst>
              <a:ext uri="{FF2B5EF4-FFF2-40B4-BE49-F238E27FC236}">
                <a16:creationId xmlns:a16="http://schemas.microsoft.com/office/drawing/2014/main" id="{5C407838-D086-48CC-9F27-E74F56909313}"/>
              </a:ext>
              <a:ext uri="{C183D7F6-B498-43B3-948B-1728B52AA6E4}">
                <adec:decorative xmlns:adec="http://schemas.microsoft.com/office/drawing/2017/decorative" val="1"/>
              </a:ext>
            </a:extLst>
          </p:cNvPr>
          <p:cNvGrpSpPr/>
          <p:nvPr/>
        </p:nvGrpSpPr>
        <p:grpSpPr>
          <a:xfrm>
            <a:off x="6389688" y="1438876"/>
            <a:ext cx="5219700" cy="804397"/>
            <a:chOff x="6389688" y="1438876"/>
            <a:chExt cx="5219700" cy="804397"/>
          </a:xfrm>
        </p:grpSpPr>
        <p:sp>
          <p:nvSpPr>
            <p:cNvPr id="9" name="Rectangle: Rounded Corners 8">
              <a:extLst>
                <a:ext uri="{FF2B5EF4-FFF2-40B4-BE49-F238E27FC236}">
                  <a16:creationId xmlns:a16="http://schemas.microsoft.com/office/drawing/2014/main" id="{ADF19254-1E65-49B1-950D-F4D4C22E6CE0}"/>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ectangle 10">
              <a:extLst>
                <a:ext uri="{FF2B5EF4-FFF2-40B4-BE49-F238E27FC236}">
                  <a16:creationId xmlns:a16="http://schemas.microsoft.com/office/drawing/2014/main" id="{29147D8C-0982-47EF-AD39-057BAD9503CE}"/>
                </a:ext>
                <a:ext uri="{C183D7F6-B498-43B3-948B-1728B52AA6E4}">
                  <adec:decorative xmlns:adec="http://schemas.microsoft.com/office/drawing/2017/decorative" val="1"/>
                </a:ext>
              </a:extLst>
            </p:cNvPr>
            <p:cNvSpPr/>
            <p:nvPr/>
          </p:nvSpPr>
          <p:spPr>
            <a:xfrm>
              <a:off x="6633018" y="1619865"/>
              <a:ext cx="442418" cy="4424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3" name="Content Placeholder 2">
            <a:extLst>
              <a:ext uri="{FF2B5EF4-FFF2-40B4-BE49-F238E27FC236}">
                <a16:creationId xmlns:a16="http://schemas.microsoft.com/office/drawing/2014/main" id="{01792732-B058-4805-B241-D407F2831679}"/>
              </a:ext>
            </a:extLst>
          </p:cNvPr>
          <p:cNvSpPr>
            <a:spLocks noGrp="1"/>
          </p:cNvSpPr>
          <p:nvPr>
            <p:ph sz="quarter" idx="11"/>
          </p:nvPr>
        </p:nvSpPr>
        <p:spPr>
          <a:xfrm>
            <a:off x="7402770" y="1705889"/>
            <a:ext cx="3901499" cy="394691"/>
          </a:xfrm>
        </p:spPr>
        <p:txBody>
          <a:bodyPr/>
          <a:lstStyle/>
          <a:p>
            <a:pPr lvl="0" defTabSz="914400">
              <a:spcBef>
                <a:spcPts val="0"/>
              </a:spcBef>
              <a:spcAft>
                <a:spcPts val="756"/>
              </a:spcAft>
              <a:buSzTx/>
            </a:pPr>
            <a:r>
              <a:rPr lang="en-GB" sz="1800">
                <a:solidFill>
                  <a:srgbClr val="FFFFFF"/>
                </a:solidFill>
                <a:latin typeface="+mn-lt"/>
              </a:rPr>
              <a:t>Subscription Democratisation</a:t>
            </a:r>
            <a:endParaRPr lang="en-US" sz="1800">
              <a:solidFill>
                <a:srgbClr val="FFFFFF"/>
              </a:solidFill>
              <a:latin typeface="+mn-lt"/>
            </a:endParaRPr>
          </a:p>
        </p:txBody>
      </p:sp>
      <p:grpSp>
        <p:nvGrpSpPr>
          <p:cNvPr id="32" name="Group 31">
            <a:extLst>
              <a:ext uri="{FF2B5EF4-FFF2-40B4-BE49-F238E27FC236}">
                <a16:creationId xmlns:a16="http://schemas.microsoft.com/office/drawing/2014/main" id="{BA5356F1-50AA-4B70-9EEA-8200E4712DEA}"/>
              </a:ext>
              <a:ext uri="{C183D7F6-B498-43B3-948B-1728B52AA6E4}">
                <adec:decorative xmlns:adec="http://schemas.microsoft.com/office/drawing/2017/decorative" val="1"/>
              </a:ext>
            </a:extLst>
          </p:cNvPr>
          <p:cNvGrpSpPr/>
          <p:nvPr/>
        </p:nvGrpSpPr>
        <p:grpSpPr>
          <a:xfrm>
            <a:off x="6389688" y="2444373"/>
            <a:ext cx="5219700" cy="804397"/>
            <a:chOff x="6389688" y="2444373"/>
            <a:chExt cx="5219700" cy="804397"/>
          </a:xfrm>
        </p:grpSpPr>
        <p:sp>
          <p:nvSpPr>
            <p:cNvPr id="13" name="Rectangle: Rounded Corners 12">
              <a:extLst>
                <a:ext uri="{FF2B5EF4-FFF2-40B4-BE49-F238E27FC236}">
                  <a16:creationId xmlns:a16="http://schemas.microsoft.com/office/drawing/2014/main" id="{B6428FDE-5146-4CB3-A5B6-A93B4C6BC05B}"/>
                </a:ext>
                <a:ext uri="{C183D7F6-B498-43B3-948B-1728B52AA6E4}">
                  <adec:decorative xmlns:adec="http://schemas.microsoft.com/office/drawing/2017/decorative" val="1"/>
                </a:ext>
              </a:extLst>
            </p:cNvPr>
            <p:cNvSpPr/>
            <p:nvPr/>
          </p:nvSpPr>
          <p:spPr>
            <a:xfrm>
              <a:off x="6389688" y="244437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Rectangle 14">
              <a:extLst>
                <a:ext uri="{FF2B5EF4-FFF2-40B4-BE49-F238E27FC236}">
                  <a16:creationId xmlns:a16="http://schemas.microsoft.com/office/drawing/2014/main" id="{DC463BCB-28A6-4774-9196-C91A9835EF5E}"/>
                </a:ext>
                <a:ext uri="{C183D7F6-B498-43B3-948B-1728B52AA6E4}">
                  <adec:decorative xmlns:adec="http://schemas.microsoft.com/office/drawing/2017/decorative" val="1"/>
                </a:ext>
              </a:extLst>
            </p:cNvPr>
            <p:cNvSpPr/>
            <p:nvPr/>
          </p:nvSpPr>
          <p:spPr>
            <a:xfrm>
              <a:off x="6633018" y="2625362"/>
              <a:ext cx="442418" cy="44241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4" name="Content Placeholder 3">
            <a:extLst>
              <a:ext uri="{FF2B5EF4-FFF2-40B4-BE49-F238E27FC236}">
                <a16:creationId xmlns:a16="http://schemas.microsoft.com/office/drawing/2014/main" id="{1699464C-C835-4072-BD03-2281E271DB56}"/>
              </a:ext>
            </a:extLst>
          </p:cNvPr>
          <p:cNvSpPr>
            <a:spLocks noGrp="1"/>
          </p:cNvSpPr>
          <p:nvPr>
            <p:ph sz="quarter" idx="12"/>
          </p:nvPr>
        </p:nvSpPr>
        <p:spPr>
          <a:xfrm>
            <a:off x="7395704" y="2708275"/>
            <a:ext cx="3012220" cy="398145"/>
          </a:xfrm>
        </p:spPr>
        <p:txBody>
          <a:bodyPr/>
          <a:lstStyle/>
          <a:p>
            <a:pPr lvl="0" defTabSz="914400">
              <a:spcBef>
                <a:spcPts val="0"/>
              </a:spcBef>
              <a:buSzTx/>
            </a:pPr>
            <a:r>
              <a:rPr lang="en-GB" sz="1800" kern="0">
                <a:solidFill>
                  <a:srgbClr val="FFFFFF"/>
                </a:solidFill>
                <a:latin typeface="+mn-lt"/>
              </a:rPr>
              <a:t>Policy Driven Governance</a:t>
            </a:r>
            <a:endParaRPr lang="en-US" sz="1800" kern="0">
              <a:solidFill>
                <a:srgbClr val="FFFFFF"/>
              </a:solidFill>
              <a:latin typeface="+mn-lt"/>
            </a:endParaRPr>
          </a:p>
        </p:txBody>
      </p:sp>
      <p:grpSp>
        <p:nvGrpSpPr>
          <p:cNvPr id="33" name="Group 32">
            <a:extLst>
              <a:ext uri="{FF2B5EF4-FFF2-40B4-BE49-F238E27FC236}">
                <a16:creationId xmlns:a16="http://schemas.microsoft.com/office/drawing/2014/main" id="{423968C7-570F-4312-B4AC-7DB008747B74}"/>
              </a:ext>
              <a:ext uri="{C183D7F6-B498-43B3-948B-1728B52AA6E4}">
                <adec:decorative xmlns:adec="http://schemas.microsoft.com/office/drawing/2017/decorative" val="1"/>
              </a:ext>
            </a:extLst>
          </p:cNvPr>
          <p:cNvGrpSpPr/>
          <p:nvPr/>
        </p:nvGrpSpPr>
        <p:grpSpPr>
          <a:xfrm>
            <a:off x="6389688" y="3449870"/>
            <a:ext cx="5219700" cy="804397"/>
            <a:chOff x="6389688" y="3449870"/>
            <a:chExt cx="5219700" cy="804397"/>
          </a:xfrm>
        </p:grpSpPr>
        <p:sp>
          <p:nvSpPr>
            <p:cNvPr id="20" name="Rectangle: Rounded Corners 19">
              <a:extLst>
                <a:ext uri="{FF2B5EF4-FFF2-40B4-BE49-F238E27FC236}">
                  <a16:creationId xmlns:a16="http://schemas.microsoft.com/office/drawing/2014/main" id="{3F0F9E7D-435A-497D-961E-1CD6DE662881}"/>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17">
              <a:extLst>
                <a:ext uri="{FF2B5EF4-FFF2-40B4-BE49-F238E27FC236}">
                  <a16:creationId xmlns:a16="http://schemas.microsoft.com/office/drawing/2014/main" id="{726E808F-7964-47EA-9F1C-E2259593116A}"/>
                </a:ext>
                <a:ext uri="{C183D7F6-B498-43B3-948B-1728B52AA6E4}">
                  <adec:decorative xmlns:adec="http://schemas.microsoft.com/office/drawing/2017/decorative" val="1"/>
                </a:ext>
              </a:extLst>
            </p:cNvPr>
            <p:cNvSpPr/>
            <p:nvPr/>
          </p:nvSpPr>
          <p:spPr>
            <a:xfrm>
              <a:off x="6633018" y="3630859"/>
              <a:ext cx="442418" cy="44241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5" name="Content Placeholder 4">
            <a:extLst>
              <a:ext uri="{FF2B5EF4-FFF2-40B4-BE49-F238E27FC236}">
                <a16:creationId xmlns:a16="http://schemas.microsoft.com/office/drawing/2014/main" id="{75EE67AE-E03F-4995-A371-BF9BCA7BE2BD}"/>
              </a:ext>
            </a:extLst>
          </p:cNvPr>
          <p:cNvSpPr>
            <a:spLocks noGrp="1"/>
          </p:cNvSpPr>
          <p:nvPr>
            <p:ph sz="quarter" idx="13"/>
          </p:nvPr>
        </p:nvSpPr>
        <p:spPr>
          <a:xfrm>
            <a:off x="7403353" y="3721262"/>
            <a:ext cx="4244070" cy="434333"/>
          </a:xfrm>
        </p:spPr>
        <p:txBody>
          <a:bodyPr/>
          <a:lstStyle/>
          <a:p>
            <a:pPr lvl="0" defTabSz="914400">
              <a:spcBef>
                <a:spcPts val="0"/>
              </a:spcBef>
              <a:buSzTx/>
            </a:pPr>
            <a:r>
              <a:rPr lang="en-GB" sz="1800" kern="0">
                <a:solidFill>
                  <a:srgbClr val="FFFFFF"/>
                </a:solidFill>
                <a:latin typeface="+mn-lt"/>
              </a:rPr>
              <a:t>Single Control and Management Plane</a:t>
            </a:r>
            <a:endParaRPr lang="en-US" sz="1800" kern="0">
              <a:solidFill>
                <a:srgbClr val="FFFFFF"/>
              </a:solidFill>
              <a:latin typeface="+mn-lt"/>
            </a:endParaRPr>
          </a:p>
        </p:txBody>
      </p:sp>
      <p:grpSp>
        <p:nvGrpSpPr>
          <p:cNvPr id="34" name="Group 33">
            <a:extLst>
              <a:ext uri="{FF2B5EF4-FFF2-40B4-BE49-F238E27FC236}">
                <a16:creationId xmlns:a16="http://schemas.microsoft.com/office/drawing/2014/main" id="{D39132F8-B9E4-4337-BF90-29DBE8E3D185}"/>
              </a:ext>
              <a:ext uri="{C183D7F6-B498-43B3-948B-1728B52AA6E4}">
                <adec:decorative xmlns:adec="http://schemas.microsoft.com/office/drawing/2017/decorative" val="1"/>
              </a:ext>
            </a:extLst>
          </p:cNvPr>
          <p:cNvGrpSpPr/>
          <p:nvPr/>
        </p:nvGrpSpPr>
        <p:grpSpPr>
          <a:xfrm>
            <a:off x="6389688" y="4455367"/>
            <a:ext cx="5219700" cy="804397"/>
            <a:chOff x="6389688" y="4455367"/>
            <a:chExt cx="5219700" cy="804397"/>
          </a:xfrm>
        </p:grpSpPr>
        <p:sp>
          <p:nvSpPr>
            <p:cNvPr id="25" name="Rectangle: Rounded Corners 24">
              <a:extLst>
                <a:ext uri="{FF2B5EF4-FFF2-40B4-BE49-F238E27FC236}">
                  <a16:creationId xmlns:a16="http://schemas.microsoft.com/office/drawing/2014/main" id="{545AD162-7AA9-45E4-9557-7736E1C2D09C}"/>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20">
              <a:extLst>
                <a:ext uri="{FF2B5EF4-FFF2-40B4-BE49-F238E27FC236}">
                  <a16:creationId xmlns:a16="http://schemas.microsoft.com/office/drawing/2014/main" id="{D262C4BC-8361-4950-A158-4A37F38BE837}"/>
                </a:ext>
                <a:ext uri="{C183D7F6-B498-43B3-948B-1728B52AA6E4}">
                  <adec:decorative xmlns:adec="http://schemas.microsoft.com/office/drawing/2017/decorative" val="1"/>
                </a:ext>
              </a:extLst>
            </p:cNvPr>
            <p:cNvSpPr/>
            <p:nvPr/>
          </p:nvSpPr>
          <p:spPr>
            <a:xfrm>
              <a:off x="6633018" y="4636356"/>
              <a:ext cx="442418" cy="442418"/>
            </a:xfrm>
            <a:prstGeom prst="rect">
              <a:avLst/>
            </a:prstGeom>
            <a:blipFill>
              <a:blip r:embed="rId9">
                <a:extLs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6" name="Content Placeholder 5">
            <a:extLst>
              <a:ext uri="{FF2B5EF4-FFF2-40B4-BE49-F238E27FC236}">
                <a16:creationId xmlns:a16="http://schemas.microsoft.com/office/drawing/2014/main" id="{4C820E23-E0D6-4D59-80A3-612B066D04DD}"/>
              </a:ext>
            </a:extLst>
          </p:cNvPr>
          <p:cNvSpPr>
            <a:spLocks noGrp="1"/>
          </p:cNvSpPr>
          <p:nvPr>
            <p:ph sz="quarter" idx="14"/>
          </p:nvPr>
        </p:nvSpPr>
        <p:spPr>
          <a:xfrm>
            <a:off x="7402267" y="4561195"/>
            <a:ext cx="3800247" cy="590867"/>
          </a:xfrm>
        </p:spPr>
        <p:txBody>
          <a:bodyPr/>
          <a:lstStyle/>
          <a:p>
            <a:pPr lvl="0" defTabSz="914400">
              <a:lnSpc>
                <a:spcPts val="2400"/>
              </a:lnSpc>
              <a:spcBef>
                <a:spcPts val="0"/>
              </a:spcBef>
              <a:spcAft>
                <a:spcPts val="756"/>
              </a:spcAft>
              <a:buSzTx/>
            </a:pPr>
            <a:r>
              <a:rPr lang="en-GB" sz="1800" kern="0">
                <a:solidFill>
                  <a:srgbClr val="FFFFFF"/>
                </a:solidFill>
                <a:latin typeface="+mn-lt"/>
              </a:rPr>
              <a:t>Application Centric and Archetype-Neutral </a:t>
            </a:r>
            <a:endParaRPr lang="en-US" sz="1800" kern="0">
              <a:solidFill>
                <a:srgbClr val="FFFFFF"/>
              </a:solidFill>
              <a:latin typeface="+mn-lt"/>
            </a:endParaRPr>
          </a:p>
        </p:txBody>
      </p:sp>
      <p:grpSp>
        <p:nvGrpSpPr>
          <p:cNvPr id="35" name="Group 34">
            <a:extLst>
              <a:ext uri="{FF2B5EF4-FFF2-40B4-BE49-F238E27FC236}">
                <a16:creationId xmlns:a16="http://schemas.microsoft.com/office/drawing/2014/main" id="{9593B96E-47CA-4279-BEC6-E9ABB861F644}"/>
              </a:ext>
              <a:ext uri="{C183D7F6-B498-43B3-948B-1728B52AA6E4}">
                <adec:decorative xmlns:adec="http://schemas.microsoft.com/office/drawing/2017/decorative" val="1"/>
              </a:ext>
            </a:extLst>
          </p:cNvPr>
          <p:cNvGrpSpPr/>
          <p:nvPr/>
        </p:nvGrpSpPr>
        <p:grpSpPr>
          <a:xfrm>
            <a:off x="6389688" y="5460863"/>
            <a:ext cx="5219700" cy="804397"/>
            <a:chOff x="6389688" y="5460863"/>
            <a:chExt cx="5219700" cy="804397"/>
          </a:xfrm>
        </p:grpSpPr>
        <p:sp>
          <p:nvSpPr>
            <p:cNvPr id="28" name="Rectangle: Rounded Corners 27">
              <a:extLst>
                <a:ext uri="{FF2B5EF4-FFF2-40B4-BE49-F238E27FC236}">
                  <a16:creationId xmlns:a16="http://schemas.microsoft.com/office/drawing/2014/main" id="{61E305E5-EA2D-4F6B-A293-10196FBA748A}"/>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4" name="Rectangle 23">
              <a:extLst>
                <a:ext uri="{FF2B5EF4-FFF2-40B4-BE49-F238E27FC236}">
                  <a16:creationId xmlns:a16="http://schemas.microsoft.com/office/drawing/2014/main" id="{20FBC505-5F0B-4B72-88C3-6CC5E4A96FBE}"/>
                </a:ext>
                <a:ext uri="{C183D7F6-B498-43B3-948B-1728B52AA6E4}">
                  <adec:decorative xmlns:adec="http://schemas.microsoft.com/office/drawing/2017/decorative" val="1"/>
                </a:ext>
              </a:extLst>
            </p:cNvPr>
            <p:cNvSpPr/>
            <p:nvPr/>
          </p:nvSpPr>
          <p:spPr>
            <a:xfrm>
              <a:off x="6633018" y="5641853"/>
              <a:ext cx="442418" cy="442418"/>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7" name="Content Placeholder 6">
            <a:extLst>
              <a:ext uri="{FF2B5EF4-FFF2-40B4-BE49-F238E27FC236}">
                <a16:creationId xmlns:a16="http://schemas.microsoft.com/office/drawing/2014/main" id="{C37527FC-12FB-4207-9A6E-44EABDE04047}"/>
              </a:ext>
            </a:extLst>
          </p:cNvPr>
          <p:cNvSpPr>
            <a:spLocks noGrp="1"/>
          </p:cNvSpPr>
          <p:nvPr>
            <p:ph sz="quarter" idx="15"/>
          </p:nvPr>
        </p:nvSpPr>
        <p:spPr>
          <a:xfrm>
            <a:off x="7402226" y="5563500"/>
            <a:ext cx="3533998" cy="590867"/>
          </a:xfrm>
        </p:spPr>
        <p:txBody>
          <a:bodyPr/>
          <a:lstStyle/>
          <a:p>
            <a:pPr lvl="0" defTabSz="914400">
              <a:lnSpc>
                <a:spcPts val="2400"/>
              </a:lnSpc>
              <a:spcBef>
                <a:spcPts val="0"/>
              </a:spcBef>
              <a:buSzTx/>
            </a:pPr>
            <a:r>
              <a:rPr lang="en-GB" sz="1800" kern="0">
                <a:solidFill>
                  <a:srgbClr val="FFFFFF"/>
                </a:solidFill>
                <a:latin typeface="+mn-lt"/>
              </a:rPr>
              <a:t>Azure Native Design and Platform Roadmap Alignment</a:t>
            </a:r>
            <a:endParaRPr lang="en-US" sz="1800" kern="0">
              <a:solidFill>
                <a:srgbClr val="FFFFFF"/>
              </a:solidFill>
              <a:latin typeface="+mn-lt"/>
            </a:endParaRPr>
          </a:p>
        </p:txBody>
      </p:sp>
    </p:spTree>
    <p:extLst>
      <p:ext uri="{BB962C8B-B14F-4D97-AF65-F5344CB8AC3E}">
        <p14:creationId xmlns:p14="http://schemas.microsoft.com/office/powerpoint/2010/main" val="3518130478"/>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34517"/>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Contoso reference implementation</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114347"/>
          </a:xfrm>
        </p:spPr>
        <p:txBody>
          <a:bodyPr/>
          <a:lstStyle/>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Target end-state</a:t>
            </a:r>
            <a:r>
              <a:rPr lang="en-GB" sz="1800"/>
              <a:t> for most organizations</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Scaled-out and mature </a:t>
            </a:r>
            <a:r>
              <a:rPr lang="en-GB" sz="1800"/>
              <a:t>environment</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Customer and partner practices </a:t>
            </a:r>
            <a:r>
              <a:rPr lang="en-GB" sz="1800"/>
              <a:t>for environment design </a:t>
            </a:r>
            <a:r>
              <a:rPr lang="en-GB" sz="180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Strong foundation for management, governance, </a:t>
            </a:r>
            <a:r>
              <a:rPr lang="en-GB" sz="1800"/>
              <a:t>and </a:t>
            </a:r>
            <a:r>
              <a:rPr lang="en-GB" sz="1800">
                <a:solidFill>
                  <a:schemeClr val="tx2"/>
                </a:solidFill>
                <a:latin typeface="+mj-lt"/>
              </a:rPr>
              <a:t>security </a:t>
            </a:r>
            <a:r>
              <a:rPr lang="en-GB" sz="1800"/>
              <a:t>processes</a:t>
            </a:r>
          </a:p>
        </p:txBody>
      </p:sp>
      <p:pic>
        <p:nvPicPr>
          <p:cNvPr id="5" name="Picture 4" descr="Diagram: ALZ conceptual architecture">
            <a:extLst>
              <a:ext uri="{FF2B5EF4-FFF2-40B4-BE49-F238E27FC236}">
                <a16:creationId xmlns:a16="http://schemas.microsoft.com/office/drawing/2014/main" id="{DE17D9A4-4BB5-4279-AB0A-781FC603DF14}"/>
              </a:ext>
            </a:extLst>
          </p:cNvPr>
          <p:cNvPicPr>
            <a:picLocks noChangeAspect="1"/>
          </p:cNvPicPr>
          <p:nvPr/>
        </p:nvPicPr>
        <p:blipFill>
          <a:blip r:embed="rId3"/>
          <a:stretch>
            <a:fillRect/>
          </a:stretch>
        </p:blipFill>
        <p:spPr>
          <a:xfrm>
            <a:off x="4953154" y="1254607"/>
            <a:ext cx="7041694" cy="5328330"/>
          </a:xfrm>
          <a:prstGeom prst="rect">
            <a:avLst/>
          </a:prstGeom>
        </p:spPr>
      </p:pic>
    </p:spTree>
    <p:extLst>
      <p:ext uri="{BB962C8B-B14F-4D97-AF65-F5344CB8AC3E}">
        <p14:creationId xmlns:p14="http://schemas.microsoft.com/office/powerpoint/2010/main" val="413185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IMING" val="|2.4"/>
</p:tagLst>
</file>

<file path=ppt/tags/tag16.xml><?xml version="1.0" encoding="utf-8"?>
<p:tagLst xmlns:a="http://schemas.openxmlformats.org/drawingml/2006/main" xmlns:r="http://schemas.openxmlformats.org/officeDocument/2006/relationships" xmlns:p="http://schemas.openxmlformats.org/presentationml/2006/main">
  <p:tag name="TIMING" val="|10.3"/>
</p:tagLst>
</file>

<file path=ppt/tags/tag17.xml><?xml version="1.0" encoding="utf-8"?>
<p:tagLst xmlns:a="http://schemas.openxmlformats.org/drawingml/2006/main" xmlns:r="http://schemas.openxmlformats.org/officeDocument/2006/relationships" xmlns:p="http://schemas.openxmlformats.org/presentationml/2006/main">
  <p:tag name="TIMING" val="|10.3"/>
</p:tagLst>
</file>

<file path=ppt/tags/tag18.xml><?xml version="1.0" encoding="utf-8"?>
<p:tagLst xmlns:a="http://schemas.openxmlformats.org/drawingml/2006/main" xmlns:r="http://schemas.openxmlformats.org/officeDocument/2006/relationships" xmlns:p="http://schemas.openxmlformats.org/presentationml/2006/main">
  <p:tag name="TIMING" val="|16.6"/>
</p:tagLst>
</file>

<file path=ppt/tags/tag19.xml><?xml version="1.0" encoding="utf-8"?>
<p:tagLst xmlns:a="http://schemas.openxmlformats.org/drawingml/2006/main" xmlns:r="http://schemas.openxmlformats.org/officeDocument/2006/relationships" xmlns:p="http://schemas.openxmlformats.org/presentationml/2006/main">
  <p:tag name="TIMING" val="|2.5"/>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3.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_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6.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7.xml><?xml version="1.0" encoding="utf-8"?>
<a:theme xmlns:a="http://schemas.openxmlformats.org/drawingml/2006/main" name="1_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1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Inspire_Digital_Event_WAF.potx  -  Recovered" id="{6ACA0D1D-AF9E-4787-8DB0-DEB3C7C0FF4E}" vid="{E41D71D2-B76B-4040-8D2A-B4B671249196}"/>
    </a:ext>
  </a:extLst>
</a:theme>
</file>

<file path=ppt/theme/theme19.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7.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9.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7B70DE-EF29-499F-96A2-5DE27B1DB5E8}">
  <ds:schemaRefs>
    <ds:schemaRef ds:uri="http://schemas.microsoft.com/office/2006/metadata/properties"/>
    <ds:schemaRef ds:uri="http://schemas.microsoft.com/office/2006/documentManagement/types"/>
    <ds:schemaRef ds:uri="http://purl.org/dc/elements/1.1/"/>
    <ds:schemaRef ds:uri="0d923eac-bfb4-4245-8744-7b25224dfe7c"/>
    <ds:schemaRef ds:uri="http://schemas.openxmlformats.org/package/2006/metadata/core-properties"/>
    <ds:schemaRef ds:uri="http://www.w3.org/XML/1998/namespace"/>
    <ds:schemaRef ds:uri="ad3ee108-5501-452e-a9d7-d1cad88f9598"/>
    <ds:schemaRef ds:uri="http://schemas.microsoft.com/office/infopath/2007/PartnerControls"/>
    <ds:schemaRef ds:uri="http://purl.org/dc/dcmitype/"/>
    <ds:schemaRef ds:uri="http://purl.org/dc/terms/"/>
  </ds:schemaRefs>
</ds:datastoreItem>
</file>

<file path=customXml/itemProps2.xml><?xml version="1.0" encoding="utf-8"?>
<ds:datastoreItem xmlns:ds="http://schemas.openxmlformats.org/officeDocument/2006/customXml" ds:itemID="{3E12E507-96F2-43FE-9633-836CCE61E557}">
  <ds:schemaRefs>
    <ds:schemaRef ds:uri="http://schemas.microsoft.com/sharepoint/v3/contenttype/forms"/>
  </ds:schemaRefs>
</ds:datastoreItem>
</file>

<file path=customXml/itemProps3.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01 - Azure Landing Zones Design Principles-Considerations-Recommendations</Template>
  <TotalTime>107</TotalTime>
  <Words>3552</Words>
  <Application>Microsoft Office PowerPoint</Application>
  <PresentationFormat>Widescreen</PresentationFormat>
  <Paragraphs>475</Paragraphs>
  <Slides>35</Slides>
  <Notes>34</Notes>
  <HiddenSlides>0</HiddenSlides>
  <MMClips>0</MMClips>
  <ScaleCrop>false</ScaleCrop>
  <HeadingPairs>
    <vt:vector size="8" baseType="variant">
      <vt:variant>
        <vt:lpstr>Fonts Used</vt:lpstr>
      </vt:variant>
      <vt:variant>
        <vt:i4>11</vt:i4>
      </vt:variant>
      <vt:variant>
        <vt:lpstr>Theme</vt:lpstr>
      </vt:variant>
      <vt:variant>
        <vt:i4>19</vt:i4>
      </vt:variant>
      <vt:variant>
        <vt:lpstr>Embedded OLE Servers</vt:lpstr>
      </vt:variant>
      <vt:variant>
        <vt:i4>1</vt:i4>
      </vt:variant>
      <vt:variant>
        <vt:lpstr>Slide Titles</vt:lpstr>
      </vt:variant>
      <vt:variant>
        <vt:i4>35</vt:i4>
      </vt:variant>
    </vt:vector>
  </HeadingPairs>
  <TitlesOfParts>
    <vt:vector size="66" baseType="lpstr">
      <vt:lpstr>Arial</vt:lpstr>
      <vt:lpstr>Calibri</vt:lpstr>
      <vt:lpstr>Calibri Light</vt:lpstr>
      <vt:lpstr>Consolas</vt:lpstr>
      <vt:lpstr>Segoe </vt:lpstr>
      <vt:lpstr>Segoe Semibold</vt:lpstr>
      <vt:lpstr>Segoe UI</vt:lpstr>
      <vt:lpstr>Segoe UI Light</vt:lpstr>
      <vt:lpstr>Segoe UI Semibold</vt:lpstr>
      <vt:lpstr>Segoe UI Semilight</vt:lpstr>
      <vt:lpstr>Wingdings</vt:lpstr>
      <vt:lpstr>Customer Success 2019 </vt:lpstr>
      <vt:lpstr>Azure PPT Template - 2018</vt:lpstr>
      <vt:lpstr>2_Office Theme</vt:lpstr>
      <vt:lpstr>Dynamics 365</vt:lpstr>
      <vt:lpstr>9-51120_Microsoft_Ready_Template_Light</vt:lpstr>
      <vt:lpstr>9-51052_Microsoft_Ready_Template_Light</vt:lpstr>
      <vt:lpstr>Azure 1</vt:lpstr>
      <vt:lpstr>6-51096_Microsoft_Inspire_Black_Template</vt:lpstr>
      <vt:lpstr>Azure Design Template</vt:lpstr>
      <vt:lpstr>3_ Microsoft_Learn_Black_Template</vt:lpstr>
      <vt:lpstr>WHITE TEMPLATE</vt:lpstr>
      <vt:lpstr>Black Template</vt:lpstr>
      <vt:lpstr>2_Azure Design Template</vt:lpstr>
      <vt:lpstr>1_Customer Success 2019 </vt:lpstr>
      <vt:lpstr>1_Azure Design Template</vt:lpstr>
      <vt:lpstr>1_Black Template</vt:lpstr>
      <vt:lpstr>1_6-51096_Microsoft_Inspire_Black_Template</vt:lpstr>
      <vt:lpstr>3_Office Theme</vt:lpstr>
      <vt:lpstr>1_Office Theme</vt:lpstr>
      <vt:lpstr>think-cell Slide</vt:lpstr>
      <vt:lpstr>Azure Landing Zones Architecting for Success</vt:lpstr>
      <vt:lpstr>Microsoft Cloud Adoption Framework for Azure</vt:lpstr>
      <vt:lpstr>Azure Landing Zones</vt:lpstr>
      <vt:lpstr>What are you building? Your cloud foundation supports the construction of a—</vt:lpstr>
      <vt:lpstr>All foundations are NOT created equal</vt:lpstr>
      <vt:lpstr>Azure landing zones</vt:lpstr>
      <vt:lpstr>Azure landing zone Design Principles</vt:lpstr>
      <vt:lpstr>Azure landing zones Design areas</vt:lpstr>
      <vt:lpstr>Azure landing zone conceptual architecture Contoso reference implementation</vt:lpstr>
      <vt:lpstr>Azure landing zone conceptual architecture Trey Research Reference Implementation</vt:lpstr>
      <vt:lpstr>Azure landing zone conceptual architecture Bicep Reference Implementation</vt:lpstr>
      <vt:lpstr>PowerPoint Presentation</vt:lpstr>
      <vt:lpstr>Common implementation approach</vt:lpstr>
      <vt:lpstr>Azure landing zones – Implementation Options</vt:lpstr>
      <vt:lpstr>Demo: ALZ Accelerator Deployment</vt:lpstr>
      <vt:lpstr>Design Areas</vt:lpstr>
      <vt:lpstr>Azure landing zones Design areas</vt:lpstr>
      <vt:lpstr>Proper tenant creation, enrollment, and billing setup are important early steps.</vt:lpstr>
      <vt:lpstr>Identity &amp; Access Management</vt:lpstr>
      <vt:lpstr>Network Topology &amp; Connectivity </vt:lpstr>
      <vt:lpstr>Resource Organization </vt:lpstr>
      <vt:lpstr>Security </vt:lpstr>
      <vt:lpstr>Management </vt:lpstr>
      <vt:lpstr>Governance </vt:lpstr>
      <vt:lpstr>Platform Automation &amp; DevOps </vt:lpstr>
      <vt:lpstr>Demo: Documenting &amp; Assessing ALZ</vt:lpstr>
      <vt:lpstr>Well-Architected</vt:lpstr>
      <vt:lpstr>Building well-architected workloads is a  shared responsibility</vt:lpstr>
      <vt:lpstr>Microsoft Azure Well-Architected Framework</vt:lpstr>
      <vt:lpstr>Best practices to drive workload quality</vt:lpstr>
      <vt:lpstr>Where do Landing Zones fit in?</vt:lpstr>
      <vt:lpstr>And the Well Architected Framework?</vt:lpstr>
      <vt:lpstr>Resources &amp; Next Steps</vt:lpstr>
      <vt:lpstr>Azure Landing Zones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The CAF Azure Landing Zones</dc:title>
  <dc:creator>Jonathan Vella</dc:creator>
  <cp:lastModifiedBy>Jonathan Vella</cp:lastModifiedBy>
  <cp:revision>1</cp:revision>
  <dcterms:created xsi:type="dcterms:W3CDTF">2022-11-01T12:15:34Z</dcterms:created>
  <dcterms:modified xsi:type="dcterms:W3CDTF">2022-11-01T14:23:10Z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